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356" r:id="rId2"/>
    <p:sldId id="362" r:id="rId3"/>
    <p:sldId id="358" r:id="rId4"/>
    <p:sldId id="359" r:id="rId5"/>
    <p:sldId id="360" r:id="rId6"/>
    <p:sldId id="363" r:id="rId7"/>
    <p:sldId id="364" r:id="rId8"/>
    <p:sldId id="365" r:id="rId9"/>
    <p:sldId id="366" r:id="rId10"/>
    <p:sldId id="367" r:id="rId11"/>
    <p:sldId id="375" r:id="rId12"/>
    <p:sldId id="376" r:id="rId13"/>
    <p:sldId id="377" r:id="rId14"/>
    <p:sldId id="378" r:id="rId15"/>
    <p:sldId id="379" r:id="rId16"/>
    <p:sldId id="357" r:id="rId17"/>
    <p:sldId id="369" r:id="rId18"/>
    <p:sldId id="370" r:id="rId19"/>
    <p:sldId id="371" r:id="rId20"/>
    <p:sldId id="372" r:id="rId21"/>
    <p:sldId id="374" r:id="rId2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Hakan Erdogmus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2" frameSlides="1"/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3C19E"/>
    <a:srgbClr val="02126F"/>
    <a:srgbClr val="1DA6EF"/>
    <a:srgbClr val="FFFFCC"/>
    <a:srgbClr val="76A7EB"/>
    <a:srgbClr val="8E01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721" autoAdjust="0"/>
    <p:restoredTop sz="96774" autoAdjust="0"/>
  </p:normalViewPr>
  <p:slideViewPr>
    <p:cSldViewPr snapToObjects="1">
      <p:cViewPr>
        <p:scale>
          <a:sx n="90" d="100"/>
          <a:sy n="90" d="100"/>
        </p:scale>
        <p:origin x="1960" y="70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742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71" d="100"/>
        <a:sy n="171" d="100"/>
      </p:scale>
      <p:origin x="0" y="0"/>
    </p:cViewPr>
  </p:sorterViewPr>
  <p:notesViewPr>
    <p:cSldViewPr snapToGrid="0" snapToObjects="1">
      <p:cViewPr>
        <p:scale>
          <a:sx n="156" d="100"/>
          <a:sy n="156" d="100"/>
        </p:scale>
        <p:origin x="4320" y="-24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handoutMaster" Target="handoutMasters/handoutMaster1.xml"/><Relationship Id="rId25" Type="http://schemas.openxmlformats.org/officeDocument/2006/relationships/commentAuthors" Target="commentAuthors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17423B7-FF3B-E44E-BD5C-98F62444D595}" type="doc">
      <dgm:prSet loTypeId="urn:microsoft.com/office/officeart/2005/8/layout/hList1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B225753E-9541-A345-BA21-C2D5C26C065C}">
      <dgm:prSet phldrT="[Text]"/>
      <dgm:spPr/>
      <dgm:t>
        <a:bodyPr/>
        <a:lstStyle/>
        <a:p>
          <a:r>
            <a:rPr lang="en-US" altLang="zh-CN" dirty="0" smtClean="0"/>
            <a:t>Share</a:t>
          </a:r>
          <a:r>
            <a:rPr lang="zh-CN" altLang="en-US" dirty="0" smtClean="0"/>
            <a:t> </a:t>
          </a:r>
          <a:r>
            <a:rPr lang="en-US" altLang="zh-CN" dirty="0" smtClean="0"/>
            <a:t>Location</a:t>
          </a:r>
          <a:endParaRPr lang="en-US" dirty="0"/>
        </a:p>
      </dgm:t>
    </dgm:pt>
    <dgm:pt modelId="{61EEA221-614F-9D4A-9D04-ADFB3A385AE6}" type="parTrans" cxnId="{576DAA6B-CFCE-C648-A24E-DDE99E0569A4}">
      <dgm:prSet/>
      <dgm:spPr/>
      <dgm:t>
        <a:bodyPr/>
        <a:lstStyle/>
        <a:p>
          <a:endParaRPr lang="en-US"/>
        </a:p>
      </dgm:t>
    </dgm:pt>
    <dgm:pt modelId="{B01617AA-ECD4-064E-A185-9A1C359F230D}" type="sibTrans" cxnId="{576DAA6B-CFCE-C648-A24E-DDE99E0569A4}">
      <dgm:prSet/>
      <dgm:spPr/>
      <dgm:t>
        <a:bodyPr/>
        <a:lstStyle/>
        <a:p>
          <a:endParaRPr lang="en-US"/>
        </a:p>
      </dgm:t>
    </dgm:pt>
    <dgm:pt modelId="{245E0468-D445-1145-A6CA-02AED5139157}">
      <dgm:prSet phldrT="[Text]"/>
      <dgm:spPr/>
      <dgm:t>
        <a:bodyPr/>
        <a:lstStyle/>
        <a:p>
          <a:r>
            <a:rPr lang="en-US" b="1" dirty="0" smtClean="0"/>
            <a:t>As</a:t>
          </a:r>
          <a:r>
            <a:rPr lang="en-US" dirty="0" smtClean="0"/>
            <a:t> a citizen in emergency, </a:t>
          </a:r>
          <a:endParaRPr lang="en-US" dirty="0"/>
        </a:p>
      </dgm:t>
    </dgm:pt>
    <dgm:pt modelId="{30061FDE-C8B2-1047-935A-8761B7A5FBC5}" type="parTrans" cxnId="{A6AA8C0A-48CE-DD41-8D7C-5B8A85015168}">
      <dgm:prSet/>
      <dgm:spPr/>
      <dgm:t>
        <a:bodyPr/>
        <a:lstStyle/>
        <a:p>
          <a:endParaRPr lang="en-US"/>
        </a:p>
      </dgm:t>
    </dgm:pt>
    <dgm:pt modelId="{AAFE5F0D-9638-0F4C-ADAE-FFA15C41BDF1}" type="sibTrans" cxnId="{A6AA8C0A-48CE-DD41-8D7C-5B8A85015168}">
      <dgm:prSet/>
      <dgm:spPr/>
      <dgm:t>
        <a:bodyPr/>
        <a:lstStyle/>
        <a:p>
          <a:endParaRPr lang="en-US"/>
        </a:p>
      </dgm:t>
    </dgm:pt>
    <dgm:pt modelId="{57B968AB-A0FA-E145-A177-B0D2D28B388C}">
      <dgm:prSet phldrT="[Text]"/>
      <dgm:spPr/>
      <dgm:t>
        <a:bodyPr/>
        <a:lstStyle/>
        <a:p>
          <a:r>
            <a:rPr lang="en-US" altLang="zh-CN" dirty="0" smtClean="0"/>
            <a:t>Add</a:t>
          </a:r>
          <a:r>
            <a:rPr lang="zh-CN" altLang="en-US" dirty="0" smtClean="0"/>
            <a:t> </a:t>
          </a:r>
          <a:r>
            <a:rPr lang="en-US" altLang="zh-CN" dirty="0" smtClean="0"/>
            <a:t>Event</a:t>
          </a:r>
          <a:endParaRPr lang="en-US" dirty="0"/>
        </a:p>
      </dgm:t>
    </dgm:pt>
    <dgm:pt modelId="{3A8D629A-A8B6-6146-B70D-9D9C891D2640}" type="parTrans" cxnId="{8B9FE3EC-9823-8F41-9E00-153D5BA804AA}">
      <dgm:prSet/>
      <dgm:spPr/>
      <dgm:t>
        <a:bodyPr/>
        <a:lstStyle/>
        <a:p>
          <a:endParaRPr lang="en-US"/>
        </a:p>
      </dgm:t>
    </dgm:pt>
    <dgm:pt modelId="{C943D21D-460B-4C4A-BA4B-FA4985471426}" type="sibTrans" cxnId="{8B9FE3EC-9823-8F41-9E00-153D5BA804AA}">
      <dgm:prSet/>
      <dgm:spPr/>
      <dgm:t>
        <a:bodyPr/>
        <a:lstStyle/>
        <a:p>
          <a:endParaRPr lang="en-US"/>
        </a:p>
      </dgm:t>
    </dgm:pt>
    <dgm:pt modelId="{141E7F19-5759-BA4A-A9F5-5512F871EDC6}">
      <dgm:prSet phldrT="[Text]"/>
      <dgm:spPr/>
      <dgm:t>
        <a:bodyPr/>
        <a:lstStyle/>
        <a:p>
          <a:r>
            <a:rPr lang="en-US" b="1" dirty="0" smtClean="0"/>
            <a:t>As</a:t>
          </a:r>
          <a:r>
            <a:rPr lang="en-US" dirty="0" smtClean="0"/>
            <a:t> a citizen in emergency, </a:t>
          </a:r>
          <a:endParaRPr lang="en-US" dirty="0"/>
        </a:p>
      </dgm:t>
    </dgm:pt>
    <dgm:pt modelId="{2638F2A2-78C5-3E45-BD8E-9C2FFE2BCB02}" type="parTrans" cxnId="{A04058BC-352D-7F47-BA71-D30786F465EA}">
      <dgm:prSet/>
      <dgm:spPr/>
      <dgm:t>
        <a:bodyPr/>
        <a:lstStyle/>
        <a:p>
          <a:endParaRPr lang="en-US"/>
        </a:p>
      </dgm:t>
    </dgm:pt>
    <dgm:pt modelId="{D21081B4-DA5E-B449-BE2C-969A629944B5}" type="sibTrans" cxnId="{A04058BC-352D-7F47-BA71-D30786F465EA}">
      <dgm:prSet/>
      <dgm:spPr/>
      <dgm:t>
        <a:bodyPr/>
        <a:lstStyle/>
        <a:p>
          <a:endParaRPr lang="en-US"/>
        </a:p>
      </dgm:t>
    </dgm:pt>
    <dgm:pt modelId="{FB63674A-98F0-834D-A250-ECF76C2C953F}">
      <dgm:prSet phldrT="[Text]"/>
      <dgm:spPr/>
      <dgm:t>
        <a:bodyPr/>
        <a:lstStyle/>
        <a:p>
          <a:r>
            <a:rPr lang="en-US" altLang="zh-CN" dirty="0" smtClean="0"/>
            <a:t>Find</a:t>
          </a:r>
          <a:r>
            <a:rPr lang="zh-CN" altLang="en-US" dirty="0" smtClean="0"/>
            <a:t> </a:t>
          </a:r>
          <a:r>
            <a:rPr lang="en-US" altLang="zh-CN" dirty="0" smtClean="0"/>
            <a:t>Nearby</a:t>
          </a:r>
          <a:r>
            <a:rPr lang="zh-CN" altLang="en-US" dirty="0" smtClean="0"/>
            <a:t> </a:t>
          </a:r>
          <a:r>
            <a:rPr lang="en-US" altLang="zh-CN" dirty="0" smtClean="0"/>
            <a:t>Events</a:t>
          </a:r>
          <a:endParaRPr lang="en-US" dirty="0"/>
        </a:p>
      </dgm:t>
    </dgm:pt>
    <dgm:pt modelId="{31D3328F-6FF8-5246-8153-080294AB97D1}" type="parTrans" cxnId="{7F014DEA-AC74-C840-A604-4009C2D29FAC}">
      <dgm:prSet/>
      <dgm:spPr/>
      <dgm:t>
        <a:bodyPr/>
        <a:lstStyle/>
        <a:p>
          <a:endParaRPr lang="en-US"/>
        </a:p>
      </dgm:t>
    </dgm:pt>
    <dgm:pt modelId="{EA570F06-CA16-E746-82F9-63E8EDA868D3}" type="sibTrans" cxnId="{7F014DEA-AC74-C840-A604-4009C2D29FAC}">
      <dgm:prSet/>
      <dgm:spPr/>
      <dgm:t>
        <a:bodyPr/>
        <a:lstStyle/>
        <a:p>
          <a:endParaRPr lang="en-US"/>
        </a:p>
      </dgm:t>
    </dgm:pt>
    <dgm:pt modelId="{76E937C4-DE74-1949-9907-017B0F391747}">
      <dgm:prSet phldrT="[Text]"/>
      <dgm:spPr/>
      <dgm:t>
        <a:bodyPr/>
        <a:lstStyle/>
        <a:p>
          <a:r>
            <a:rPr lang="en-US" altLang="zh-CN" b="1" dirty="0" smtClean="0"/>
            <a:t>As</a:t>
          </a:r>
          <a:r>
            <a:rPr lang="en-US" altLang="zh-CN" dirty="0" smtClean="0"/>
            <a:t> a citizen in emergency, </a:t>
          </a:r>
          <a:endParaRPr lang="en-US" dirty="0"/>
        </a:p>
      </dgm:t>
    </dgm:pt>
    <dgm:pt modelId="{7A8CB04C-48EF-2F48-9E77-83A92413C26E}" type="parTrans" cxnId="{84B08743-81D0-9D4A-BFD6-5C82A5A11579}">
      <dgm:prSet/>
      <dgm:spPr/>
      <dgm:t>
        <a:bodyPr/>
        <a:lstStyle/>
        <a:p>
          <a:endParaRPr lang="en-US"/>
        </a:p>
      </dgm:t>
    </dgm:pt>
    <dgm:pt modelId="{41CCBA36-43BD-9746-BEBE-7F72C1DC94D7}" type="sibTrans" cxnId="{84B08743-81D0-9D4A-BFD6-5C82A5A11579}">
      <dgm:prSet/>
      <dgm:spPr/>
      <dgm:t>
        <a:bodyPr/>
        <a:lstStyle/>
        <a:p>
          <a:endParaRPr lang="en-US"/>
        </a:p>
      </dgm:t>
    </dgm:pt>
    <dgm:pt modelId="{70A8236E-4490-844E-BE94-88E2982A40B4}">
      <dgm:prSet/>
      <dgm:spPr/>
      <dgm:t>
        <a:bodyPr/>
        <a:lstStyle/>
        <a:p>
          <a:r>
            <a:rPr lang="en-US" b="1" smtClean="0"/>
            <a:t>I want to </a:t>
          </a:r>
          <a:r>
            <a:rPr lang="en-US" smtClean="0"/>
            <a:t>share my location and find nearby people on map</a:t>
          </a:r>
          <a:endParaRPr lang="en-US" dirty="0" smtClean="0"/>
        </a:p>
      </dgm:t>
    </dgm:pt>
    <dgm:pt modelId="{35B90B37-80BC-B04C-A4D6-D73814EC770C}" type="parTrans" cxnId="{39777162-A0A2-8D4F-8D66-380BFAD96989}">
      <dgm:prSet/>
      <dgm:spPr/>
      <dgm:t>
        <a:bodyPr/>
        <a:lstStyle/>
        <a:p>
          <a:endParaRPr lang="en-US"/>
        </a:p>
      </dgm:t>
    </dgm:pt>
    <dgm:pt modelId="{2E28F52A-9198-B04C-8DC6-417431AB99F0}" type="sibTrans" cxnId="{39777162-A0A2-8D4F-8D66-380BFAD96989}">
      <dgm:prSet/>
      <dgm:spPr/>
      <dgm:t>
        <a:bodyPr/>
        <a:lstStyle/>
        <a:p>
          <a:endParaRPr lang="en-US"/>
        </a:p>
      </dgm:t>
    </dgm:pt>
    <dgm:pt modelId="{FCE4ABD4-62B3-BB45-82E8-CAA889B7EF11}">
      <dgm:prSet/>
      <dgm:spPr/>
      <dgm:t>
        <a:bodyPr/>
        <a:lstStyle/>
        <a:p>
          <a:r>
            <a:rPr lang="en-US" b="1" dirty="0" smtClean="0"/>
            <a:t>so that </a:t>
          </a:r>
          <a:r>
            <a:rPr lang="en-US" dirty="0" smtClean="0"/>
            <a:t>I can chat privately with people nearby and ask helps from them.</a:t>
          </a:r>
        </a:p>
      </dgm:t>
    </dgm:pt>
    <dgm:pt modelId="{5B7E6776-D332-E343-A94D-A0089AB3961A}" type="parTrans" cxnId="{B7BCBA26-8C38-D741-B2EC-35C9A8E5E2BB}">
      <dgm:prSet/>
      <dgm:spPr/>
      <dgm:t>
        <a:bodyPr/>
        <a:lstStyle/>
        <a:p>
          <a:endParaRPr lang="en-US"/>
        </a:p>
      </dgm:t>
    </dgm:pt>
    <dgm:pt modelId="{4D7A2EE1-52E7-6D41-9499-A45415EEEAB5}" type="sibTrans" cxnId="{B7BCBA26-8C38-D741-B2EC-35C9A8E5E2BB}">
      <dgm:prSet/>
      <dgm:spPr/>
      <dgm:t>
        <a:bodyPr/>
        <a:lstStyle/>
        <a:p>
          <a:endParaRPr lang="en-US"/>
        </a:p>
      </dgm:t>
    </dgm:pt>
    <dgm:pt modelId="{8513986E-76E6-DC45-AB10-5F580CF9A20F}">
      <dgm:prSet/>
      <dgm:spPr/>
      <dgm:t>
        <a:bodyPr/>
        <a:lstStyle/>
        <a:p>
          <a:r>
            <a:rPr lang="en-US" b="1" dirty="0" smtClean="0"/>
            <a:t>I want to </a:t>
          </a:r>
          <a:r>
            <a:rPr lang="en-US" dirty="0" smtClean="0"/>
            <a:t>add new events and upload photo of events on map</a:t>
          </a:r>
        </a:p>
      </dgm:t>
    </dgm:pt>
    <dgm:pt modelId="{4B1B3157-0CB4-F147-8C6A-5A7E4C19AC81}" type="parTrans" cxnId="{8E418EF0-43EC-2848-8051-3581FEB23559}">
      <dgm:prSet/>
      <dgm:spPr/>
      <dgm:t>
        <a:bodyPr/>
        <a:lstStyle/>
        <a:p>
          <a:endParaRPr lang="en-US"/>
        </a:p>
      </dgm:t>
    </dgm:pt>
    <dgm:pt modelId="{7C0C492C-D9DB-394F-B0AD-2D20C6C66747}" type="sibTrans" cxnId="{8E418EF0-43EC-2848-8051-3581FEB23559}">
      <dgm:prSet/>
      <dgm:spPr/>
      <dgm:t>
        <a:bodyPr/>
        <a:lstStyle/>
        <a:p>
          <a:endParaRPr lang="en-US"/>
        </a:p>
      </dgm:t>
    </dgm:pt>
    <dgm:pt modelId="{DC438C95-CCF4-4A41-877A-D561E1029A4D}">
      <dgm:prSet/>
      <dgm:spPr/>
      <dgm:t>
        <a:bodyPr/>
        <a:lstStyle/>
        <a:p>
          <a:r>
            <a:rPr lang="en-US" b="1" dirty="0" smtClean="0"/>
            <a:t>so that </a:t>
          </a:r>
          <a:r>
            <a:rPr lang="en-US" dirty="0" smtClean="0"/>
            <a:t>I can notify other citizens of the emergency events</a:t>
          </a:r>
        </a:p>
      </dgm:t>
    </dgm:pt>
    <dgm:pt modelId="{5A34C238-4BDE-5349-A920-C5BBB62E2A70}" type="parTrans" cxnId="{BA9FDAAB-EB4E-5946-9823-8C23A979AC53}">
      <dgm:prSet/>
      <dgm:spPr/>
      <dgm:t>
        <a:bodyPr/>
        <a:lstStyle/>
        <a:p>
          <a:endParaRPr lang="en-US"/>
        </a:p>
      </dgm:t>
    </dgm:pt>
    <dgm:pt modelId="{A445F260-3CE6-7946-A8AE-3036727AB8DD}" type="sibTrans" cxnId="{BA9FDAAB-EB4E-5946-9823-8C23A979AC53}">
      <dgm:prSet/>
      <dgm:spPr/>
      <dgm:t>
        <a:bodyPr/>
        <a:lstStyle/>
        <a:p>
          <a:endParaRPr lang="en-US"/>
        </a:p>
      </dgm:t>
    </dgm:pt>
    <dgm:pt modelId="{27F2EC5A-B676-5A4F-B8D9-23921DD886F8}">
      <dgm:prSet/>
      <dgm:spPr/>
      <dgm:t>
        <a:bodyPr/>
        <a:lstStyle/>
        <a:p>
          <a:r>
            <a:rPr lang="en-US" altLang="zh-CN" b="1" smtClean="0"/>
            <a:t>I want to </a:t>
          </a:r>
          <a:r>
            <a:rPr lang="en-US" altLang="zh-CN" smtClean="0"/>
            <a:t>find nearby events on map</a:t>
          </a:r>
          <a:endParaRPr lang="en-US" altLang="zh-CN" dirty="0" smtClean="0"/>
        </a:p>
      </dgm:t>
    </dgm:pt>
    <dgm:pt modelId="{4CEC7AA7-EBC8-084A-839A-52519FA0F330}" type="parTrans" cxnId="{0FB91C68-FB1D-B049-87F1-171734E57033}">
      <dgm:prSet/>
      <dgm:spPr/>
      <dgm:t>
        <a:bodyPr/>
        <a:lstStyle/>
        <a:p>
          <a:endParaRPr lang="en-US"/>
        </a:p>
      </dgm:t>
    </dgm:pt>
    <dgm:pt modelId="{C0D55895-FD34-4841-A1B6-9CF8207D80E9}" type="sibTrans" cxnId="{0FB91C68-FB1D-B049-87F1-171734E57033}">
      <dgm:prSet/>
      <dgm:spPr/>
      <dgm:t>
        <a:bodyPr/>
        <a:lstStyle/>
        <a:p>
          <a:endParaRPr lang="en-US"/>
        </a:p>
      </dgm:t>
    </dgm:pt>
    <dgm:pt modelId="{6C5EEAE2-458A-2A4E-ABC8-268983E5D633}">
      <dgm:prSet/>
      <dgm:spPr/>
      <dgm:t>
        <a:bodyPr/>
        <a:lstStyle/>
        <a:p>
          <a:r>
            <a:rPr lang="en-US" altLang="zh-CN" b="1" smtClean="0"/>
            <a:t>so that </a:t>
          </a:r>
          <a:r>
            <a:rPr lang="en-US" altLang="zh-CN" smtClean="0"/>
            <a:t>I can be aware of emergency events nearby and check out details and photos of these events.</a:t>
          </a:r>
          <a:endParaRPr lang="en-US" altLang="zh-CN" dirty="0" smtClean="0"/>
        </a:p>
      </dgm:t>
    </dgm:pt>
    <dgm:pt modelId="{361D4DD6-38F7-BC49-BEE9-3B5A21AB5FFA}" type="parTrans" cxnId="{DA9F8F73-E9A1-9847-97F7-E052EF5117E7}">
      <dgm:prSet/>
      <dgm:spPr/>
      <dgm:t>
        <a:bodyPr/>
        <a:lstStyle/>
        <a:p>
          <a:endParaRPr lang="en-US"/>
        </a:p>
      </dgm:t>
    </dgm:pt>
    <dgm:pt modelId="{6AE5E8F8-8742-8447-A760-FAD0D40BDF62}" type="sibTrans" cxnId="{DA9F8F73-E9A1-9847-97F7-E052EF5117E7}">
      <dgm:prSet/>
      <dgm:spPr/>
      <dgm:t>
        <a:bodyPr/>
        <a:lstStyle/>
        <a:p>
          <a:endParaRPr lang="en-US"/>
        </a:p>
      </dgm:t>
    </dgm:pt>
    <dgm:pt modelId="{C70E49B6-E2F8-6546-B223-66DAA4D2F875}">
      <dgm:prSet/>
      <dgm:spPr/>
      <dgm:t>
        <a:bodyPr/>
        <a:lstStyle/>
        <a:p>
          <a:endParaRPr lang="en-US" dirty="0"/>
        </a:p>
      </dgm:t>
    </dgm:pt>
    <dgm:pt modelId="{7008CE89-5331-1C48-A81F-FD03F3A286F9}" type="parTrans" cxnId="{97DE1326-8716-6B4B-9466-A5DA48B10958}">
      <dgm:prSet/>
      <dgm:spPr/>
      <dgm:t>
        <a:bodyPr/>
        <a:lstStyle/>
        <a:p>
          <a:endParaRPr lang="en-US"/>
        </a:p>
      </dgm:t>
    </dgm:pt>
    <dgm:pt modelId="{180CA0A2-3030-5241-898A-5C5544EFE9FE}" type="sibTrans" cxnId="{97DE1326-8716-6B4B-9466-A5DA48B10958}">
      <dgm:prSet/>
      <dgm:spPr/>
      <dgm:t>
        <a:bodyPr/>
        <a:lstStyle/>
        <a:p>
          <a:endParaRPr lang="en-US"/>
        </a:p>
      </dgm:t>
    </dgm:pt>
    <dgm:pt modelId="{AFF58E44-2F01-DB4D-9EB8-879F3E193ADE}" type="pres">
      <dgm:prSet presAssocID="{117423B7-FF3B-E44E-BD5C-98F62444D595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83BE435-4143-9F4E-8AFD-F0794A2228D4}" type="pres">
      <dgm:prSet presAssocID="{B225753E-9541-A345-BA21-C2D5C26C065C}" presName="composite" presStyleCnt="0"/>
      <dgm:spPr/>
    </dgm:pt>
    <dgm:pt modelId="{E6330528-67F7-1E44-9BCC-8CBE04C5666B}" type="pres">
      <dgm:prSet presAssocID="{B225753E-9541-A345-BA21-C2D5C26C065C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62C96F3-1364-D745-A196-D3EA6F7E2030}" type="pres">
      <dgm:prSet presAssocID="{B225753E-9541-A345-BA21-C2D5C26C065C}" presName="desTx" presStyleLbl="align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70F4786-D84C-9049-A615-86A8FFA28C72}" type="pres">
      <dgm:prSet presAssocID="{B01617AA-ECD4-064E-A185-9A1C359F230D}" presName="space" presStyleCnt="0"/>
      <dgm:spPr/>
    </dgm:pt>
    <dgm:pt modelId="{41FDD0F1-16A3-1B47-BE40-776D0E8CF818}" type="pres">
      <dgm:prSet presAssocID="{57B968AB-A0FA-E145-A177-B0D2D28B388C}" presName="composite" presStyleCnt="0"/>
      <dgm:spPr/>
    </dgm:pt>
    <dgm:pt modelId="{F169A349-0053-A948-B9B3-1BC72F03C274}" type="pres">
      <dgm:prSet presAssocID="{57B968AB-A0FA-E145-A177-B0D2D28B388C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A41BFDF-3892-C047-BBE2-31037694A09E}" type="pres">
      <dgm:prSet presAssocID="{57B968AB-A0FA-E145-A177-B0D2D28B388C}" presName="desTx" presStyleLbl="align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B98763B-DC1B-5747-A690-919CBC2523E2}" type="pres">
      <dgm:prSet presAssocID="{C943D21D-460B-4C4A-BA4B-FA4985471426}" presName="space" presStyleCnt="0"/>
      <dgm:spPr/>
    </dgm:pt>
    <dgm:pt modelId="{B07F08B4-C04A-7745-8957-0C1AA9218380}" type="pres">
      <dgm:prSet presAssocID="{FB63674A-98F0-834D-A250-ECF76C2C953F}" presName="composite" presStyleCnt="0"/>
      <dgm:spPr/>
    </dgm:pt>
    <dgm:pt modelId="{E77FAF58-1189-B64C-A5C9-CEABD2A008BE}" type="pres">
      <dgm:prSet presAssocID="{FB63674A-98F0-834D-A250-ECF76C2C953F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F565992-E3B4-364E-ABE0-81A7D0A69BE4}" type="pres">
      <dgm:prSet presAssocID="{FB63674A-98F0-834D-A250-ECF76C2C953F}" presName="desTx" presStyleLbl="align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CED24F8-F09F-C645-9D72-15284FE2A235}" type="presOf" srcId="{DC438C95-CCF4-4A41-877A-D561E1029A4D}" destId="{1A41BFDF-3892-C047-BBE2-31037694A09E}" srcOrd="0" destOrd="2" presId="urn:microsoft.com/office/officeart/2005/8/layout/hList1"/>
    <dgm:cxn modelId="{EE24080D-FEE0-9C4F-BB7F-CB1287E2BF93}" type="presOf" srcId="{141E7F19-5759-BA4A-A9F5-5512F871EDC6}" destId="{1A41BFDF-3892-C047-BBE2-31037694A09E}" srcOrd="0" destOrd="0" presId="urn:microsoft.com/office/officeart/2005/8/layout/hList1"/>
    <dgm:cxn modelId="{BA9FDAAB-EB4E-5946-9823-8C23A979AC53}" srcId="{57B968AB-A0FA-E145-A177-B0D2D28B388C}" destId="{DC438C95-CCF4-4A41-877A-D561E1029A4D}" srcOrd="2" destOrd="0" parTransId="{5A34C238-4BDE-5349-A920-C5BBB62E2A70}" sibTransId="{A445F260-3CE6-7946-A8AE-3036727AB8DD}"/>
    <dgm:cxn modelId="{46D7185D-E1EC-0D44-B692-FD72A977FA15}" type="presOf" srcId="{FCE4ABD4-62B3-BB45-82E8-CAA889B7EF11}" destId="{B62C96F3-1364-D745-A196-D3EA6F7E2030}" srcOrd="0" destOrd="2" presId="urn:microsoft.com/office/officeart/2005/8/layout/hList1"/>
    <dgm:cxn modelId="{9C1BFE12-8EC9-0F4F-810C-E381963A2B38}" type="presOf" srcId="{70A8236E-4490-844E-BE94-88E2982A40B4}" destId="{B62C96F3-1364-D745-A196-D3EA6F7E2030}" srcOrd="0" destOrd="1" presId="urn:microsoft.com/office/officeart/2005/8/layout/hList1"/>
    <dgm:cxn modelId="{84B08743-81D0-9D4A-BFD6-5C82A5A11579}" srcId="{FB63674A-98F0-834D-A250-ECF76C2C953F}" destId="{76E937C4-DE74-1949-9907-017B0F391747}" srcOrd="0" destOrd="0" parTransId="{7A8CB04C-48EF-2F48-9E77-83A92413C26E}" sibTransId="{41CCBA36-43BD-9746-BEBE-7F72C1DC94D7}"/>
    <dgm:cxn modelId="{3A389BFF-E051-114F-87C4-E57F7C38A52B}" type="presOf" srcId="{245E0468-D445-1145-A6CA-02AED5139157}" destId="{B62C96F3-1364-D745-A196-D3EA6F7E2030}" srcOrd="0" destOrd="0" presId="urn:microsoft.com/office/officeart/2005/8/layout/hList1"/>
    <dgm:cxn modelId="{7E4C42F2-8109-E94C-92B5-468AF08FD42E}" type="presOf" srcId="{FB63674A-98F0-834D-A250-ECF76C2C953F}" destId="{E77FAF58-1189-B64C-A5C9-CEABD2A008BE}" srcOrd="0" destOrd="0" presId="urn:microsoft.com/office/officeart/2005/8/layout/hList1"/>
    <dgm:cxn modelId="{ABBD55E9-6992-BE41-B7DD-69B5D6F7594E}" type="presOf" srcId="{C70E49B6-E2F8-6546-B223-66DAA4D2F875}" destId="{0F565992-E3B4-364E-ABE0-81A7D0A69BE4}" srcOrd="0" destOrd="3" presId="urn:microsoft.com/office/officeart/2005/8/layout/hList1"/>
    <dgm:cxn modelId="{DA9F8F73-E9A1-9847-97F7-E052EF5117E7}" srcId="{FB63674A-98F0-834D-A250-ECF76C2C953F}" destId="{6C5EEAE2-458A-2A4E-ABC8-268983E5D633}" srcOrd="2" destOrd="0" parTransId="{361D4DD6-38F7-BC49-BEE9-3B5A21AB5FFA}" sibTransId="{6AE5E8F8-8742-8447-A760-FAD0D40BDF62}"/>
    <dgm:cxn modelId="{888D4E04-6118-D34B-989A-B2DBFDC43612}" type="presOf" srcId="{57B968AB-A0FA-E145-A177-B0D2D28B388C}" destId="{F169A349-0053-A948-B9B3-1BC72F03C274}" srcOrd="0" destOrd="0" presId="urn:microsoft.com/office/officeart/2005/8/layout/hList1"/>
    <dgm:cxn modelId="{7F014DEA-AC74-C840-A604-4009C2D29FAC}" srcId="{117423B7-FF3B-E44E-BD5C-98F62444D595}" destId="{FB63674A-98F0-834D-A250-ECF76C2C953F}" srcOrd="2" destOrd="0" parTransId="{31D3328F-6FF8-5246-8153-080294AB97D1}" sibTransId="{EA570F06-CA16-E746-82F9-63E8EDA868D3}"/>
    <dgm:cxn modelId="{89885F73-B071-2943-B3F9-23300887CDCF}" type="presOf" srcId="{76E937C4-DE74-1949-9907-017B0F391747}" destId="{0F565992-E3B4-364E-ABE0-81A7D0A69BE4}" srcOrd="0" destOrd="0" presId="urn:microsoft.com/office/officeart/2005/8/layout/hList1"/>
    <dgm:cxn modelId="{A04058BC-352D-7F47-BA71-D30786F465EA}" srcId="{57B968AB-A0FA-E145-A177-B0D2D28B388C}" destId="{141E7F19-5759-BA4A-A9F5-5512F871EDC6}" srcOrd="0" destOrd="0" parTransId="{2638F2A2-78C5-3E45-BD8E-9C2FFE2BCB02}" sibTransId="{D21081B4-DA5E-B449-BE2C-969A629944B5}"/>
    <dgm:cxn modelId="{39777162-A0A2-8D4F-8D66-380BFAD96989}" srcId="{B225753E-9541-A345-BA21-C2D5C26C065C}" destId="{70A8236E-4490-844E-BE94-88E2982A40B4}" srcOrd="1" destOrd="0" parTransId="{35B90B37-80BC-B04C-A4D6-D73814EC770C}" sibTransId="{2E28F52A-9198-B04C-8DC6-417431AB99F0}"/>
    <dgm:cxn modelId="{576DAA6B-CFCE-C648-A24E-DDE99E0569A4}" srcId="{117423B7-FF3B-E44E-BD5C-98F62444D595}" destId="{B225753E-9541-A345-BA21-C2D5C26C065C}" srcOrd="0" destOrd="0" parTransId="{61EEA221-614F-9D4A-9D04-ADFB3A385AE6}" sibTransId="{B01617AA-ECD4-064E-A185-9A1C359F230D}"/>
    <dgm:cxn modelId="{ABDE5195-071F-EA41-9156-85437D9399D8}" type="presOf" srcId="{6C5EEAE2-458A-2A4E-ABC8-268983E5D633}" destId="{0F565992-E3B4-364E-ABE0-81A7D0A69BE4}" srcOrd="0" destOrd="2" presId="urn:microsoft.com/office/officeart/2005/8/layout/hList1"/>
    <dgm:cxn modelId="{0FB91C68-FB1D-B049-87F1-171734E57033}" srcId="{FB63674A-98F0-834D-A250-ECF76C2C953F}" destId="{27F2EC5A-B676-5A4F-B8D9-23921DD886F8}" srcOrd="1" destOrd="0" parTransId="{4CEC7AA7-EBC8-084A-839A-52519FA0F330}" sibTransId="{C0D55895-FD34-4841-A1B6-9CF8207D80E9}"/>
    <dgm:cxn modelId="{97DE1326-8716-6B4B-9466-A5DA48B10958}" srcId="{FB63674A-98F0-834D-A250-ECF76C2C953F}" destId="{C70E49B6-E2F8-6546-B223-66DAA4D2F875}" srcOrd="3" destOrd="0" parTransId="{7008CE89-5331-1C48-A81F-FD03F3A286F9}" sibTransId="{180CA0A2-3030-5241-898A-5C5544EFE9FE}"/>
    <dgm:cxn modelId="{8E418EF0-43EC-2848-8051-3581FEB23559}" srcId="{57B968AB-A0FA-E145-A177-B0D2D28B388C}" destId="{8513986E-76E6-DC45-AB10-5F580CF9A20F}" srcOrd="1" destOrd="0" parTransId="{4B1B3157-0CB4-F147-8C6A-5A7E4C19AC81}" sibTransId="{7C0C492C-D9DB-394F-B0AD-2D20C6C66747}"/>
    <dgm:cxn modelId="{A6AA8C0A-48CE-DD41-8D7C-5B8A85015168}" srcId="{B225753E-9541-A345-BA21-C2D5C26C065C}" destId="{245E0468-D445-1145-A6CA-02AED5139157}" srcOrd="0" destOrd="0" parTransId="{30061FDE-C8B2-1047-935A-8761B7A5FBC5}" sibTransId="{AAFE5F0D-9638-0F4C-ADAE-FFA15C41BDF1}"/>
    <dgm:cxn modelId="{AB171CC7-8EE3-EB49-94F3-1ACC3AC717DE}" type="presOf" srcId="{B225753E-9541-A345-BA21-C2D5C26C065C}" destId="{E6330528-67F7-1E44-9BCC-8CBE04C5666B}" srcOrd="0" destOrd="0" presId="urn:microsoft.com/office/officeart/2005/8/layout/hList1"/>
    <dgm:cxn modelId="{B7BCBA26-8C38-D741-B2EC-35C9A8E5E2BB}" srcId="{B225753E-9541-A345-BA21-C2D5C26C065C}" destId="{FCE4ABD4-62B3-BB45-82E8-CAA889B7EF11}" srcOrd="2" destOrd="0" parTransId="{5B7E6776-D332-E343-A94D-A0089AB3961A}" sibTransId="{4D7A2EE1-52E7-6D41-9499-A45415EEEAB5}"/>
    <dgm:cxn modelId="{0B29FE22-931B-4745-8F14-98E15A7E956F}" type="presOf" srcId="{117423B7-FF3B-E44E-BD5C-98F62444D595}" destId="{AFF58E44-2F01-DB4D-9EB8-879F3E193ADE}" srcOrd="0" destOrd="0" presId="urn:microsoft.com/office/officeart/2005/8/layout/hList1"/>
    <dgm:cxn modelId="{FF457002-AB2E-884E-A266-0B736DA6FACB}" type="presOf" srcId="{8513986E-76E6-DC45-AB10-5F580CF9A20F}" destId="{1A41BFDF-3892-C047-BBE2-31037694A09E}" srcOrd="0" destOrd="1" presId="urn:microsoft.com/office/officeart/2005/8/layout/hList1"/>
    <dgm:cxn modelId="{8B9FE3EC-9823-8F41-9E00-153D5BA804AA}" srcId="{117423B7-FF3B-E44E-BD5C-98F62444D595}" destId="{57B968AB-A0FA-E145-A177-B0D2D28B388C}" srcOrd="1" destOrd="0" parTransId="{3A8D629A-A8B6-6146-B70D-9D9C891D2640}" sibTransId="{C943D21D-460B-4C4A-BA4B-FA4985471426}"/>
    <dgm:cxn modelId="{33066F2D-F828-2447-A729-D3363E4AFC83}" type="presOf" srcId="{27F2EC5A-B676-5A4F-B8D9-23921DD886F8}" destId="{0F565992-E3B4-364E-ABE0-81A7D0A69BE4}" srcOrd="0" destOrd="1" presId="urn:microsoft.com/office/officeart/2005/8/layout/hList1"/>
    <dgm:cxn modelId="{C61C534A-6F4C-8341-8A90-AB7C980580ED}" type="presParOf" srcId="{AFF58E44-2F01-DB4D-9EB8-879F3E193ADE}" destId="{E83BE435-4143-9F4E-8AFD-F0794A2228D4}" srcOrd="0" destOrd="0" presId="urn:microsoft.com/office/officeart/2005/8/layout/hList1"/>
    <dgm:cxn modelId="{A1FC37A3-5319-E64A-834D-2B4B69D6AE68}" type="presParOf" srcId="{E83BE435-4143-9F4E-8AFD-F0794A2228D4}" destId="{E6330528-67F7-1E44-9BCC-8CBE04C5666B}" srcOrd="0" destOrd="0" presId="urn:microsoft.com/office/officeart/2005/8/layout/hList1"/>
    <dgm:cxn modelId="{8CFF4326-A681-1E4D-8B82-8A45C5CDDF5F}" type="presParOf" srcId="{E83BE435-4143-9F4E-8AFD-F0794A2228D4}" destId="{B62C96F3-1364-D745-A196-D3EA6F7E2030}" srcOrd="1" destOrd="0" presId="urn:microsoft.com/office/officeart/2005/8/layout/hList1"/>
    <dgm:cxn modelId="{525B425C-0AA4-B04C-80AF-AD1193F5BE38}" type="presParOf" srcId="{AFF58E44-2F01-DB4D-9EB8-879F3E193ADE}" destId="{270F4786-D84C-9049-A615-86A8FFA28C72}" srcOrd="1" destOrd="0" presId="urn:microsoft.com/office/officeart/2005/8/layout/hList1"/>
    <dgm:cxn modelId="{7536EF91-A8E2-FA4B-BB5B-47DF90C6936A}" type="presParOf" srcId="{AFF58E44-2F01-DB4D-9EB8-879F3E193ADE}" destId="{41FDD0F1-16A3-1B47-BE40-776D0E8CF818}" srcOrd="2" destOrd="0" presId="urn:microsoft.com/office/officeart/2005/8/layout/hList1"/>
    <dgm:cxn modelId="{CDEF18D2-566D-7845-9F6D-2734D55548E0}" type="presParOf" srcId="{41FDD0F1-16A3-1B47-BE40-776D0E8CF818}" destId="{F169A349-0053-A948-B9B3-1BC72F03C274}" srcOrd="0" destOrd="0" presId="urn:microsoft.com/office/officeart/2005/8/layout/hList1"/>
    <dgm:cxn modelId="{0CD65738-DCE0-E84F-BFA1-5A5EB34ED224}" type="presParOf" srcId="{41FDD0F1-16A3-1B47-BE40-776D0E8CF818}" destId="{1A41BFDF-3892-C047-BBE2-31037694A09E}" srcOrd="1" destOrd="0" presId="urn:microsoft.com/office/officeart/2005/8/layout/hList1"/>
    <dgm:cxn modelId="{4F978315-747E-D848-B695-52EF6857BE0A}" type="presParOf" srcId="{AFF58E44-2F01-DB4D-9EB8-879F3E193ADE}" destId="{9B98763B-DC1B-5747-A690-919CBC2523E2}" srcOrd="3" destOrd="0" presId="urn:microsoft.com/office/officeart/2005/8/layout/hList1"/>
    <dgm:cxn modelId="{41AC2A8B-F84D-C944-9DBF-3F285917B54B}" type="presParOf" srcId="{AFF58E44-2F01-DB4D-9EB8-879F3E193ADE}" destId="{B07F08B4-C04A-7745-8957-0C1AA9218380}" srcOrd="4" destOrd="0" presId="urn:microsoft.com/office/officeart/2005/8/layout/hList1"/>
    <dgm:cxn modelId="{5B564012-39B8-C24B-9B20-3954AE4669E5}" type="presParOf" srcId="{B07F08B4-C04A-7745-8957-0C1AA9218380}" destId="{E77FAF58-1189-B64C-A5C9-CEABD2A008BE}" srcOrd="0" destOrd="0" presId="urn:microsoft.com/office/officeart/2005/8/layout/hList1"/>
    <dgm:cxn modelId="{ABB3837D-87B3-1045-BB11-EB118FFBC93B}" type="presParOf" srcId="{B07F08B4-C04A-7745-8957-0C1AA9218380}" destId="{0F565992-E3B4-364E-ABE0-81A7D0A69BE4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FE79782-B319-4E25-9B77-59B593E86055}" type="doc">
      <dgm:prSet loTypeId="urn:microsoft.com/office/officeart/2005/8/layout/cycle5" loCatId="cycle" qsTypeId="urn:microsoft.com/office/officeart/2005/8/quickstyle/simple2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7F5FBD14-8E84-4A9F-8F76-FABCF9AC0F37}">
      <dgm:prSet phldrT="[Text]"/>
      <dgm:spPr/>
      <dgm:t>
        <a:bodyPr/>
        <a:lstStyle/>
        <a:p>
          <a:r>
            <a:rPr lang="en-US" dirty="0" smtClean="0"/>
            <a:t>MODEL</a:t>
          </a:r>
        </a:p>
        <a:p>
          <a:r>
            <a:rPr lang="en-US" dirty="0" smtClean="0"/>
            <a:t>/models</a:t>
          </a:r>
          <a:endParaRPr lang="en-US" dirty="0"/>
        </a:p>
      </dgm:t>
    </dgm:pt>
    <dgm:pt modelId="{FA9C3755-5EDA-486E-80B8-1B5B4DE4ED08}" type="parTrans" cxnId="{0AD1B149-5359-4E10-9182-9BBF41E18006}">
      <dgm:prSet/>
      <dgm:spPr/>
      <dgm:t>
        <a:bodyPr/>
        <a:lstStyle/>
        <a:p>
          <a:endParaRPr lang="en-US"/>
        </a:p>
      </dgm:t>
    </dgm:pt>
    <dgm:pt modelId="{C0CBA5C4-3DF9-473B-94FC-90EF6636FB25}" type="sibTrans" cxnId="{0AD1B149-5359-4E10-9182-9BBF41E18006}">
      <dgm:prSet/>
      <dgm:spPr/>
      <dgm:t>
        <a:bodyPr/>
        <a:lstStyle/>
        <a:p>
          <a:endParaRPr lang="en-US"/>
        </a:p>
      </dgm:t>
    </dgm:pt>
    <dgm:pt modelId="{C2A4BF97-D986-4804-AC51-47D89BA169F1}">
      <dgm:prSet phldrT="[Text]"/>
      <dgm:spPr/>
      <dgm:t>
        <a:bodyPr/>
        <a:lstStyle/>
        <a:p>
          <a:r>
            <a:rPr lang="en-US" dirty="0" smtClean="0"/>
            <a:t>VIEW</a:t>
          </a:r>
        </a:p>
        <a:p>
          <a:r>
            <a:rPr lang="en-US" dirty="0" smtClean="0"/>
            <a:t>/views</a:t>
          </a:r>
          <a:endParaRPr lang="en-US" dirty="0"/>
        </a:p>
      </dgm:t>
    </dgm:pt>
    <dgm:pt modelId="{05B65D79-6114-4810-A8E3-EF01895D48E0}" type="parTrans" cxnId="{DDED089D-E728-4EE5-BC7E-5CB568DF288B}">
      <dgm:prSet/>
      <dgm:spPr/>
      <dgm:t>
        <a:bodyPr/>
        <a:lstStyle/>
        <a:p>
          <a:endParaRPr lang="en-US"/>
        </a:p>
      </dgm:t>
    </dgm:pt>
    <dgm:pt modelId="{63AEC17F-055D-4E9E-B16F-9C8708669B71}" type="sibTrans" cxnId="{DDED089D-E728-4EE5-BC7E-5CB568DF288B}">
      <dgm:prSet/>
      <dgm:spPr/>
      <dgm:t>
        <a:bodyPr/>
        <a:lstStyle/>
        <a:p>
          <a:endParaRPr lang="en-US"/>
        </a:p>
      </dgm:t>
    </dgm:pt>
    <dgm:pt modelId="{129F361C-0482-49FB-A729-C07A38C07793}">
      <dgm:prSet phldrT="[Text]"/>
      <dgm:spPr/>
      <dgm:t>
        <a:bodyPr/>
        <a:lstStyle/>
        <a:p>
          <a:r>
            <a:rPr lang="en-US" dirty="0" smtClean="0"/>
            <a:t>USER</a:t>
          </a:r>
          <a:endParaRPr lang="en-US" dirty="0"/>
        </a:p>
      </dgm:t>
    </dgm:pt>
    <dgm:pt modelId="{2E93C9F9-BE22-4037-B06C-7BE8ACE7BB32}" type="parTrans" cxnId="{5BB8DFBB-EFDD-43B6-BAB4-BB1337449F36}">
      <dgm:prSet/>
      <dgm:spPr/>
      <dgm:t>
        <a:bodyPr/>
        <a:lstStyle/>
        <a:p>
          <a:endParaRPr lang="en-US"/>
        </a:p>
      </dgm:t>
    </dgm:pt>
    <dgm:pt modelId="{587679C5-E9FF-4952-9F57-49F460C8F558}" type="sibTrans" cxnId="{5BB8DFBB-EFDD-43B6-BAB4-BB1337449F36}">
      <dgm:prSet/>
      <dgm:spPr/>
      <dgm:t>
        <a:bodyPr/>
        <a:lstStyle/>
        <a:p>
          <a:endParaRPr lang="en-US"/>
        </a:p>
      </dgm:t>
    </dgm:pt>
    <dgm:pt modelId="{60DD24E7-1F63-4B03-ABCA-5A0915565308}">
      <dgm:prSet phldrT="[Text]"/>
      <dgm:spPr/>
      <dgm:t>
        <a:bodyPr/>
        <a:lstStyle/>
        <a:p>
          <a:r>
            <a:rPr lang="en-US" dirty="0" smtClean="0"/>
            <a:t>CONTROLLER</a:t>
          </a:r>
        </a:p>
        <a:p>
          <a:r>
            <a:rPr lang="en-US" dirty="0" smtClean="0"/>
            <a:t>/controllers</a:t>
          </a:r>
        </a:p>
      </dgm:t>
    </dgm:pt>
    <dgm:pt modelId="{27072A65-715F-4DA8-8A87-9F6E29D5C27B}" type="parTrans" cxnId="{DE5B1F62-6F06-4E3B-89D2-037879F23B2F}">
      <dgm:prSet/>
      <dgm:spPr/>
      <dgm:t>
        <a:bodyPr/>
        <a:lstStyle/>
        <a:p>
          <a:endParaRPr lang="en-US"/>
        </a:p>
      </dgm:t>
    </dgm:pt>
    <dgm:pt modelId="{ADC79A41-D14F-40B6-BDE0-0DC975B75F5E}" type="sibTrans" cxnId="{DE5B1F62-6F06-4E3B-89D2-037879F23B2F}">
      <dgm:prSet/>
      <dgm:spPr/>
      <dgm:t>
        <a:bodyPr/>
        <a:lstStyle/>
        <a:p>
          <a:endParaRPr lang="en-US"/>
        </a:p>
      </dgm:t>
    </dgm:pt>
    <dgm:pt modelId="{6F7758CA-97E8-4B6B-ABA2-8B3C37BF8489}" type="pres">
      <dgm:prSet presAssocID="{7FE79782-B319-4E25-9B77-59B593E86055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EF782DE-6738-4CC4-8118-9AF3D2BD4F4E}" type="pres">
      <dgm:prSet presAssocID="{7F5FBD14-8E84-4A9F-8F76-FABCF9AC0F37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FC2756D-7425-465F-BB69-807DEBFBDA14}" type="pres">
      <dgm:prSet presAssocID="{7F5FBD14-8E84-4A9F-8F76-FABCF9AC0F37}" presName="spNode" presStyleCnt="0"/>
      <dgm:spPr/>
      <dgm:t>
        <a:bodyPr/>
        <a:lstStyle/>
        <a:p>
          <a:endParaRPr lang="en-US"/>
        </a:p>
      </dgm:t>
    </dgm:pt>
    <dgm:pt modelId="{8F8007C9-3AD4-45F8-83C1-7A3E4A190B93}" type="pres">
      <dgm:prSet presAssocID="{C0CBA5C4-3DF9-473B-94FC-90EF6636FB25}" presName="sibTrans" presStyleLbl="sibTrans1D1" presStyleIdx="0" presStyleCnt="4"/>
      <dgm:spPr/>
      <dgm:t>
        <a:bodyPr/>
        <a:lstStyle/>
        <a:p>
          <a:endParaRPr lang="en-US"/>
        </a:p>
      </dgm:t>
    </dgm:pt>
    <dgm:pt modelId="{0C44257D-96EE-4F44-9CE3-A7F2553CECD1}" type="pres">
      <dgm:prSet presAssocID="{C2A4BF97-D986-4804-AC51-47D89BA169F1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0AC84D2-595E-47AA-9187-51096D0038E2}" type="pres">
      <dgm:prSet presAssocID="{C2A4BF97-D986-4804-AC51-47D89BA169F1}" presName="spNode" presStyleCnt="0"/>
      <dgm:spPr/>
      <dgm:t>
        <a:bodyPr/>
        <a:lstStyle/>
        <a:p>
          <a:endParaRPr lang="en-US"/>
        </a:p>
      </dgm:t>
    </dgm:pt>
    <dgm:pt modelId="{09E8B4FF-C829-4DA2-B3E6-46B03B99CB99}" type="pres">
      <dgm:prSet presAssocID="{63AEC17F-055D-4E9E-B16F-9C8708669B71}" presName="sibTrans" presStyleLbl="sibTrans1D1" presStyleIdx="1" presStyleCnt="4"/>
      <dgm:spPr/>
      <dgm:t>
        <a:bodyPr/>
        <a:lstStyle/>
        <a:p>
          <a:endParaRPr lang="en-US"/>
        </a:p>
      </dgm:t>
    </dgm:pt>
    <dgm:pt modelId="{AC8E7F40-C94F-4790-9DA9-7B0B9AE5B6BB}" type="pres">
      <dgm:prSet presAssocID="{129F361C-0482-49FB-A729-C07A38C07793}" presName="node" presStyleLbl="node1" presStyleIdx="2" presStyleCnt="4">
        <dgm:presLayoutVars>
          <dgm:bulletEnabled val="1"/>
        </dgm:presLayoutVars>
      </dgm:prSet>
      <dgm:spPr>
        <a:prstGeom prst="flowChartConnector">
          <a:avLst/>
        </a:prstGeom>
      </dgm:spPr>
      <dgm:t>
        <a:bodyPr/>
        <a:lstStyle/>
        <a:p>
          <a:endParaRPr lang="en-US"/>
        </a:p>
      </dgm:t>
    </dgm:pt>
    <dgm:pt modelId="{B57D928A-9468-431C-A1F8-9D5DE958819B}" type="pres">
      <dgm:prSet presAssocID="{129F361C-0482-49FB-A729-C07A38C07793}" presName="spNode" presStyleCnt="0"/>
      <dgm:spPr/>
      <dgm:t>
        <a:bodyPr/>
        <a:lstStyle/>
        <a:p>
          <a:endParaRPr lang="en-US"/>
        </a:p>
      </dgm:t>
    </dgm:pt>
    <dgm:pt modelId="{B8E5BB36-6357-4954-8E8C-51B6B8E3F72A}" type="pres">
      <dgm:prSet presAssocID="{587679C5-E9FF-4952-9F57-49F460C8F558}" presName="sibTrans" presStyleLbl="sibTrans1D1" presStyleIdx="2" presStyleCnt="4"/>
      <dgm:spPr/>
      <dgm:t>
        <a:bodyPr/>
        <a:lstStyle/>
        <a:p>
          <a:endParaRPr lang="en-US"/>
        </a:p>
      </dgm:t>
    </dgm:pt>
    <dgm:pt modelId="{D70B6640-FCF3-4145-AA3A-12C4B77CB434}" type="pres">
      <dgm:prSet presAssocID="{60DD24E7-1F63-4B03-ABCA-5A0915565308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6DEBD0B-B9C1-475C-A7F0-630320AA9B47}" type="pres">
      <dgm:prSet presAssocID="{60DD24E7-1F63-4B03-ABCA-5A0915565308}" presName="spNode" presStyleCnt="0"/>
      <dgm:spPr/>
      <dgm:t>
        <a:bodyPr/>
        <a:lstStyle/>
        <a:p>
          <a:endParaRPr lang="en-US"/>
        </a:p>
      </dgm:t>
    </dgm:pt>
    <dgm:pt modelId="{FF3CBAE3-9247-4AFF-8C3F-B5064E7564C8}" type="pres">
      <dgm:prSet presAssocID="{ADC79A41-D14F-40B6-BDE0-0DC975B75F5E}" presName="sibTrans" presStyleLbl="sibTrans1D1" presStyleIdx="3" presStyleCnt="4"/>
      <dgm:spPr/>
      <dgm:t>
        <a:bodyPr/>
        <a:lstStyle/>
        <a:p>
          <a:endParaRPr lang="en-US"/>
        </a:p>
      </dgm:t>
    </dgm:pt>
  </dgm:ptLst>
  <dgm:cxnLst>
    <dgm:cxn modelId="{DE5B1F62-6F06-4E3B-89D2-037879F23B2F}" srcId="{7FE79782-B319-4E25-9B77-59B593E86055}" destId="{60DD24E7-1F63-4B03-ABCA-5A0915565308}" srcOrd="3" destOrd="0" parTransId="{27072A65-715F-4DA8-8A87-9F6E29D5C27B}" sibTransId="{ADC79A41-D14F-40B6-BDE0-0DC975B75F5E}"/>
    <dgm:cxn modelId="{5C9E3F66-4674-B646-83B8-95F27C036209}" type="presOf" srcId="{ADC79A41-D14F-40B6-BDE0-0DC975B75F5E}" destId="{FF3CBAE3-9247-4AFF-8C3F-B5064E7564C8}" srcOrd="0" destOrd="0" presId="urn:microsoft.com/office/officeart/2005/8/layout/cycle5"/>
    <dgm:cxn modelId="{0AD1B149-5359-4E10-9182-9BBF41E18006}" srcId="{7FE79782-B319-4E25-9B77-59B593E86055}" destId="{7F5FBD14-8E84-4A9F-8F76-FABCF9AC0F37}" srcOrd="0" destOrd="0" parTransId="{FA9C3755-5EDA-486E-80B8-1B5B4DE4ED08}" sibTransId="{C0CBA5C4-3DF9-473B-94FC-90EF6636FB25}"/>
    <dgm:cxn modelId="{5BB8DFBB-EFDD-43B6-BAB4-BB1337449F36}" srcId="{7FE79782-B319-4E25-9B77-59B593E86055}" destId="{129F361C-0482-49FB-A729-C07A38C07793}" srcOrd="2" destOrd="0" parTransId="{2E93C9F9-BE22-4037-B06C-7BE8ACE7BB32}" sibTransId="{587679C5-E9FF-4952-9F57-49F460C8F558}"/>
    <dgm:cxn modelId="{DDED089D-E728-4EE5-BC7E-5CB568DF288B}" srcId="{7FE79782-B319-4E25-9B77-59B593E86055}" destId="{C2A4BF97-D986-4804-AC51-47D89BA169F1}" srcOrd="1" destOrd="0" parTransId="{05B65D79-6114-4810-A8E3-EF01895D48E0}" sibTransId="{63AEC17F-055D-4E9E-B16F-9C8708669B71}"/>
    <dgm:cxn modelId="{38B18168-C1E5-624D-8CA7-FF252DD2466D}" type="presOf" srcId="{60DD24E7-1F63-4B03-ABCA-5A0915565308}" destId="{D70B6640-FCF3-4145-AA3A-12C4B77CB434}" srcOrd="0" destOrd="0" presId="urn:microsoft.com/office/officeart/2005/8/layout/cycle5"/>
    <dgm:cxn modelId="{D6180D72-40D5-DA47-9DB3-DDBA53FBDEF6}" type="presOf" srcId="{C2A4BF97-D986-4804-AC51-47D89BA169F1}" destId="{0C44257D-96EE-4F44-9CE3-A7F2553CECD1}" srcOrd="0" destOrd="0" presId="urn:microsoft.com/office/officeart/2005/8/layout/cycle5"/>
    <dgm:cxn modelId="{1F5B4D3A-4427-7D47-BF5A-4421195B89C7}" type="presOf" srcId="{7F5FBD14-8E84-4A9F-8F76-FABCF9AC0F37}" destId="{4EF782DE-6738-4CC4-8118-9AF3D2BD4F4E}" srcOrd="0" destOrd="0" presId="urn:microsoft.com/office/officeart/2005/8/layout/cycle5"/>
    <dgm:cxn modelId="{78AA03E7-20B8-E34D-9AB0-5CA4D6369425}" type="presOf" srcId="{7FE79782-B319-4E25-9B77-59B593E86055}" destId="{6F7758CA-97E8-4B6B-ABA2-8B3C37BF8489}" srcOrd="0" destOrd="0" presId="urn:microsoft.com/office/officeart/2005/8/layout/cycle5"/>
    <dgm:cxn modelId="{7FD6ECC0-F573-C24B-8E09-F586D004643B}" type="presOf" srcId="{63AEC17F-055D-4E9E-B16F-9C8708669B71}" destId="{09E8B4FF-C829-4DA2-B3E6-46B03B99CB99}" srcOrd="0" destOrd="0" presId="urn:microsoft.com/office/officeart/2005/8/layout/cycle5"/>
    <dgm:cxn modelId="{01C0A06F-C179-C24C-A5D3-8D6C6915A13A}" type="presOf" srcId="{C0CBA5C4-3DF9-473B-94FC-90EF6636FB25}" destId="{8F8007C9-3AD4-45F8-83C1-7A3E4A190B93}" srcOrd="0" destOrd="0" presId="urn:microsoft.com/office/officeart/2005/8/layout/cycle5"/>
    <dgm:cxn modelId="{A41CA9F3-4DE7-0E49-AFAB-89875761AB56}" type="presOf" srcId="{129F361C-0482-49FB-A729-C07A38C07793}" destId="{AC8E7F40-C94F-4790-9DA9-7B0B9AE5B6BB}" srcOrd="0" destOrd="0" presId="urn:microsoft.com/office/officeart/2005/8/layout/cycle5"/>
    <dgm:cxn modelId="{7E5A9885-4930-864D-B116-8B67E0BFC3A8}" type="presOf" srcId="{587679C5-E9FF-4952-9F57-49F460C8F558}" destId="{B8E5BB36-6357-4954-8E8C-51B6B8E3F72A}" srcOrd="0" destOrd="0" presId="urn:microsoft.com/office/officeart/2005/8/layout/cycle5"/>
    <dgm:cxn modelId="{D22261D6-BDC1-3446-BE5F-F77057811C1E}" type="presParOf" srcId="{6F7758CA-97E8-4B6B-ABA2-8B3C37BF8489}" destId="{4EF782DE-6738-4CC4-8118-9AF3D2BD4F4E}" srcOrd="0" destOrd="0" presId="urn:microsoft.com/office/officeart/2005/8/layout/cycle5"/>
    <dgm:cxn modelId="{3438FAFC-0F97-984E-9AE2-973863FB87D5}" type="presParOf" srcId="{6F7758CA-97E8-4B6B-ABA2-8B3C37BF8489}" destId="{4FC2756D-7425-465F-BB69-807DEBFBDA14}" srcOrd="1" destOrd="0" presId="urn:microsoft.com/office/officeart/2005/8/layout/cycle5"/>
    <dgm:cxn modelId="{1E9B59AF-6985-2647-9E8A-82A8A7E552C1}" type="presParOf" srcId="{6F7758CA-97E8-4B6B-ABA2-8B3C37BF8489}" destId="{8F8007C9-3AD4-45F8-83C1-7A3E4A190B93}" srcOrd="2" destOrd="0" presId="urn:microsoft.com/office/officeart/2005/8/layout/cycle5"/>
    <dgm:cxn modelId="{F8378775-88BF-DC41-9CED-9F0E7B8C7435}" type="presParOf" srcId="{6F7758CA-97E8-4B6B-ABA2-8B3C37BF8489}" destId="{0C44257D-96EE-4F44-9CE3-A7F2553CECD1}" srcOrd="3" destOrd="0" presId="urn:microsoft.com/office/officeart/2005/8/layout/cycle5"/>
    <dgm:cxn modelId="{1FCC2FAB-070B-5C4F-892B-E6E676EC7C89}" type="presParOf" srcId="{6F7758CA-97E8-4B6B-ABA2-8B3C37BF8489}" destId="{E0AC84D2-595E-47AA-9187-51096D0038E2}" srcOrd="4" destOrd="0" presId="urn:microsoft.com/office/officeart/2005/8/layout/cycle5"/>
    <dgm:cxn modelId="{97B1ABB9-7879-594D-9317-6DFDE5B5C621}" type="presParOf" srcId="{6F7758CA-97E8-4B6B-ABA2-8B3C37BF8489}" destId="{09E8B4FF-C829-4DA2-B3E6-46B03B99CB99}" srcOrd="5" destOrd="0" presId="urn:microsoft.com/office/officeart/2005/8/layout/cycle5"/>
    <dgm:cxn modelId="{7B6F7A97-168C-DC46-8E97-18D944E5FCE1}" type="presParOf" srcId="{6F7758CA-97E8-4B6B-ABA2-8B3C37BF8489}" destId="{AC8E7F40-C94F-4790-9DA9-7B0B9AE5B6BB}" srcOrd="6" destOrd="0" presId="urn:microsoft.com/office/officeart/2005/8/layout/cycle5"/>
    <dgm:cxn modelId="{1EF30469-D661-4447-9C80-D8A88065C26F}" type="presParOf" srcId="{6F7758CA-97E8-4B6B-ABA2-8B3C37BF8489}" destId="{B57D928A-9468-431C-A1F8-9D5DE958819B}" srcOrd="7" destOrd="0" presId="urn:microsoft.com/office/officeart/2005/8/layout/cycle5"/>
    <dgm:cxn modelId="{E35A0BAF-FBE9-544F-9C63-6128FC406AA7}" type="presParOf" srcId="{6F7758CA-97E8-4B6B-ABA2-8B3C37BF8489}" destId="{B8E5BB36-6357-4954-8E8C-51B6B8E3F72A}" srcOrd="8" destOrd="0" presId="urn:microsoft.com/office/officeart/2005/8/layout/cycle5"/>
    <dgm:cxn modelId="{07E9930A-F418-6144-8B3C-7F77D9963839}" type="presParOf" srcId="{6F7758CA-97E8-4B6B-ABA2-8B3C37BF8489}" destId="{D70B6640-FCF3-4145-AA3A-12C4B77CB434}" srcOrd="9" destOrd="0" presId="urn:microsoft.com/office/officeart/2005/8/layout/cycle5"/>
    <dgm:cxn modelId="{FC97CC3E-EF60-EF45-AD48-A05FD958191A}" type="presParOf" srcId="{6F7758CA-97E8-4B6B-ABA2-8B3C37BF8489}" destId="{D6DEBD0B-B9C1-475C-A7F0-630320AA9B47}" srcOrd="10" destOrd="0" presId="urn:microsoft.com/office/officeart/2005/8/layout/cycle5"/>
    <dgm:cxn modelId="{D73FFCCC-9DE0-BC49-941D-E4BFDB5C84B2}" type="presParOf" srcId="{6F7758CA-97E8-4B6B-ABA2-8B3C37BF8489}" destId="{FF3CBAE3-9247-4AFF-8C3F-B5064E7564C8}" srcOrd="11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7E624D9-D2A4-462D-A4DE-8A9934534B7A}" type="doc">
      <dgm:prSet loTypeId="urn:microsoft.com/office/officeart/2008/layout/AlternatingHexagons" loCatId="list" qsTypeId="urn:microsoft.com/office/officeart/2005/8/quickstyle/simple2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5B085B68-4A37-4632-8855-DACAA9749649}">
      <dgm:prSet phldrT="[Text]" custT="1"/>
      <dgm:spPr/>
      <dgm:t>
        <a:bodyPr/>
        <a:lstStyle/>
        <a:p>
          <a:r>
            <a:rPr lang="en-US" sz="2400" dirty="0" smtClean="0"/>
            <a:t>EJS</a:t>
          </a:r>
          <a:endParaRPr lang="en-US" sz="2400" dirty="0"/>
        </a:p>
      </dgm:t>
    </dgm:pt>
    <dgm:pt modelId="{72861AF4-EB58-4D33-8F7A-0D0DBE5AEDDB}" type="parTrans" cxnId="{0E1983EF-4D1F-4B43-9DA4-723D9189CF18}">
      <dgm:prSet/>
      <dgm:spPr/>
      <dgm:t>
        <a:bodyPr/>
        <a:lstStyle/>
        <a:p>
          <a:endParaRPr lang="en-US"/>
        </a:p>
      </dgm:t>
    </dgm:pt>
    <dgm:pt modelId="{EEF40906-2FF0-418A-8DE7-2DAC0A0886A2}" type="sibTrans" cxnId="{0E1983EF-4D1F-4B43-9DA4-723D9189CF18}">
      <dgm:prSet/>
      <dgm:spPr/>
      <dgm:t>
        <a:bodyPr/>
        <a:lstStyle/>
        <a:p>
          <a:r>
            <a:rPr lang="en-US" dirty="0" smtClean="0"/>
            <a:t>HTML</a:t>
          </a:r>
          <a:endParaRPr lang="en-US" dirty="0"/>
        </a:p>
      </dgm:t>
    </dgm:pt>
    <dgm:pt modelId="{B67C1BD8-96AB-4D0B-9542-26FD77C67237}">
      <dgm:prSet phldrT="[Text]"/>
      <dgm:spPr/>
      <dgm:t>
        <a:bodyPr/>
        <a:lstStyle/>
        <a:p>
          <a:r>
            <a:rPr lang="en-US" dirty="0" smtClean="0"/>
            <a:t>JS</a:t>
          </a:r>
          <a:endParaRPr lang="en-US" dirty="0"/>
        </a:p>
      </dgm:t>
    </dgm:pt>
    <dgm:pt modelId="{CECE37B9-72DC-43FB-B2E0-735912A3F535}" type="parTrans" cxnId="{0CF92509-1408-4F07-92E3-98A1CFD172AD}">
      <dgm:prSet/>
      <dgm:spPr/>
      <dgm:t>
        <a:bodyPr/>
        <a:lstStyle/>
        <a:p>
          <a:endParaRPr lang="en-US"/>
        </a:p>
      </dgm:t>
    </dgm:pt>
    <dgm:pt modelId="{1F71E2DF-D6F2-49F2-99CB-12D407D5F0EE}" type="sibTrans" cxnId="{0CF92509-1408-4F07-92E3-98A1CFD172AD}">
      <dgm:prSet/>
      <dgm:spPr/>
      <dgm:t>
        <a:bodyPr/>
        <a:lstStyle/>
        <a:p>
          <a:r>
            <a:rPr lang="en-US" dirty="0" smtClean="0"/>
            <a:t>JQUERY</a:t>
          </a:r>
          <a:endParaRPr lang="en-US" dirty="0"/>
        </a:p>
      </dgm:t>
    </dgm:pt>
    <dgm:pt modelId="{82EF5EAD-7BE0-46D5-919D-26278B2FBCDB}">
      <dgm:prSet phldrT="[Text]" custT="1"/>
      <dgm:spPr/>
      <dgm:t>
        <a:bodyPr/>
        <a:lstStyle/>
        <a:p>
          <a:r>
            <a:rPr lang="en-US" sz="1400" dirty="0" smtClean="0"/>
            <a:t>BOOTSTRAP</a:t>
          </a:r>
          <a:endParaRPr lang="en-US" sz="3200" dirty="0"/>
        </a:p>
      </dgm:t>
    </dgm:pt>
    <dgm:pt modelId="{272EB55D-D82C-4E4C-9FEC-7027F7580F8A}" type="parTrans" cxnId="{AA44958C-D518-45C0-BFD2-7C8D6C008C42}">
      <dgm:prSet/>
      <dgm:spPr/>
      <dgm:t>
        <a:bodyPr/>
        <a:lstStyle/>
        <a:p>
          <a:endParaRPr lang="en-US"/>
        </a:p>
      </dgm:t>
    </dgm:pt>
    <dgm:pt modelId="{EE23C4F4-3973-48F6-8FB7-C844711669D9}" type="sibTrans" cxnId="{AA44958C-D518-45C0-BFD2-7C8D6C008C42}">
      <dgm:prSet/>
      <dgm:spPr/>
      <dgm:t>
        <a:bodyPr/>
        <a:lstStyle/>
        <a:p>
          <a:r>
            <a:rPr lang="en-US" dirty="0" smtClean="0"/>
            <a:t>CSS</a:t>
          </a:r>
          <a:endParaRPr lang="en-US" dirty="0"/>
        </a:p>
      </dgm:t>
    </dgm:pt>
    <dgm:pt modelId="{DACF3CA2-1757-4CE7-B942-476F2F46277C}" type="pres">
      <dgm:prSet presAssocID="{97E624D9-D2A4-462D-A4DE-8A9934534B7A}" presName="Name0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5CF525D2-549A-482D-8D39-18E8AA19D017}" type="pres">
      <dgm:prSet presAssocID="{5B085B68-4A37-4632-8855-DACAA9749649}" presName="composite" presStyleCnt="0"/>
      <dgm:spPr/>
      <dgm:t>
        <a:bodyPr/>
        <a:lstStyle/>
        <a:p>
          <a:endParaRPr lang="en-US"/>
        </a:p>
      </dgm:t>
    </dgm:pt>
    <dgm:pt modelId="{73A91EBD-FE02-4D4D-A478-1B22607A00AC}" type="pres">
      <dgm:prSet presAssocID="{5B085B68-4A37-4632-8855-DACAA9749649}" presName="Parent1" presStyleLbl="node1" presStyleIdx="0" presStyleCnt="6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5BCBDDB-8DEB-4C4D-8C2C-CFA43624D35C}" type="pres">
      <dgm:prSet presAssocID="{5B085B68-4A37-4632-8855-DACAA9749649}" presName="Childtext1" presStyleLbl="revTx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BBA5AF7-8A79-43B5-BAD1-C00A0EA84AC4}" type="pres">
      <dgm:prSet presAssocID="{5B085B68-4A37-4632-8855-DACAA9749649}" presName="BalanceSpacing" presStyleCnt="0"/>
      <dgm:spPr/>
      <dgm:t>
        <a:bodyPr/>
        <a:lstStyle/>
        <a:p>
          <a:endParaRPr lang="en-US"/>
        </a:p>
      </dgm:t>
    </dgm:pt>
    <dgm:pt modelId="{DE28DA74-FBF3-44F8-AC2A-AA3F29449427}" type="pres">
      <dgm:prSet presAssocID="{5B085B68-4A37-4632-8855-DACAA9749649}" presName="BalanceSpacing1" presStyleCnt="0"/>
      <dgm:spPr/>
      <dgm:t>
        <a:bodyPr/>
        <a:lstStyle/>
        <a:p>
          <a:endParaRPr lang="en-US"/>
        </a:p>
      </dgm:t>
    </dgm:pt>
    <dgm:pt modelId="{8E910B93-2E53-434E-A2D4-9C2EF733DED3}" type="pres">
      <dgm:prSet presAssocID="{EEF40906-2FF0-418A-8DE7-2DAC0A0886A2}" presName="Accent1Text" presStyleLbl="node1" presStyleIdx="1" presStyleCnt="6"/>
      <dgm:spPr/>
      <dgm:t>
        <a:bodyPr/>
        <a:lstStyle/>
        <a:p>
          <a:endParaRPr lang="en-US"/>
        </a:p>
      </dgm:t>
    </dgm:pt>
    <dgm:pt modelId="{6848C98C-C949-4E92-BF91-FE444175E896}" type="pres">
      <dgm:prSet presAssocID="{EEF40906-2FF0-418A-8DE7-2DAC0A0886A2}" presName="spaceBetweenRectangles" presStyleCnt="0"/>
      <dgm:spPr/>
      <dgm:t>
        <a:bodyPr/>
        <a:lstStyle/>
        <a:p>
          <a:endParaRPr lang="en-US"/>
        </a:p>
      </dgm:t>
    </dgm:pt>
    <dgm:pt modelId="{A6E0FB42-6800-4056-813E-F737B93C3648}" type="pres">
      <dgm:prSet presAssocID="{B67C1BD8-96AB-4D0B-9542-26FD77C67237}" presName="composite" presStyleCnt="0"/>
      <dgm:spPr/>
      <dgm:t>
        <a:bodyPr/>
        <a:lstStyle/>
        <a:p>
          <a:endParaRPr lang="en-US"/>
        </a:p>
      </dgm:t>
    </dgm:pt>
    <dgm:pt modelId="{ED09DC59-C69A-4CE1-9563-6EDF80687A51}" type="pres">
      <dgm:prSet presAssocID="{B67C1BD8-96AB-4D0B-9542-26FD77C67237}" presName="Parent1" presStyleLbl="node1" presStyleIdx="2" presStyleCnt="6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52AE369-FE46-429F-92E3-D31F7EA817B3}" type="pres">
      <dgm:prSet presAssocID="{B67C1BD8-96AB-4D0B-9542-26FD77C67237}" presName="Childtext1" presStyleLbl="revTx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7C16F35-84A9-4406-A325-A682B724CD47}" type="pres">
      <dgm:prSet presAssocID="{B67C1BD8-96AB-4D0B-9542-26FD77C67237}" presName="BalanceSpacing" presStyleCnt="0"/>
      <dgm:spPr/>
      <dgm:t>
        <a:bodyPr/>
        <a:lstStyle/>
        <a:p>
          <a:endParaRPr lang="en-US"/>
        </a:p>
      </dgm:t>
    </dgm:pt>
    <dgm:pt modelId="{536BCC54-EA80-47A1-AFF7-DB76614D36E7}" type="pres">
      <dgm:prSet presAssocID="{B67C1BD8-96AB-4D0B-9542-26FD77C67237}" presName="BalanceSpacing1" presStyleCnt="0"/>
      <dgm:spPr/>
      <dgm:t>
        <a:bodyPr/>
        <a:lstStyle/>
        <a:p>
          <a:endParaRPr lang="en-US"/>
        </a:p>
      </dgm:t>
    </dgm:pt>
    <dgm:pt modelId="{274D6E36-8805-4564-B9D3-9EDC792E5933}" type="pres">
      <dgm:prSet presAssocID="{1F71E2DF-D6F2-49F2-99CB-12D407D5F0EE}" presName="Accent1Text" presStyleLbl="node1" presStyleIdx="3" presStyleCnt="6"/>
      <dgm:spPr/>
      <dgm:t>
        <a:bodyPr/>
        <a:lstStyle/>
        <a:p>
          <a:endParaRPr lang="en-US"/>
        </a:p>
      </dgm:t>
    </dgm:pt>
    <dgm:pt modelId="{798872F2-B1FF-42BD-85EA-8BC5428AE75C}" type="pres">
      <dgm:prSet presAssocID="{1F71E2DF-D6F2-49F2-99CB-12D407D5F0EE}" presName="spaceBetweenRectangles" presStyleCnt="0"/>
      <dgm:spPr/>
      <dgm:t>
        <a:bodyPr/>
        <a:lstStyle/>
        <a:p>
          <a:endParaRPr lang="en-US"/>
        </a:p>
      </dgm:t>
    </dgm:pt>
    <dgm:pt modelId="{7DA1D6AC-7376-4C42-B506-E3F4C9EEF72B}" type="pres">
      <dgm:prSet presAssocID="{82EF5EAD-7BE0-46D5-919D-26278B2FBCDB}" presName="composite" presStyleCnt="0"/>
      <dgm:spPr/>
      <dgm:t>
        <a:bodyPr/>
        <a:lstStyle/>
        <a:p>
          <a:endParaRPr lang="en-US"/>
        </a:p>
      </dgm:t>
    </dgm:pt>
    <dgm:pt modelId="{2AF4AFB5-9E03-47B6-B4AE-1D02527453C2}" type="pres">
      <dgm:prSet presAssocID="{82EF5EAD-7BE0-46D5-919D-26278B2FBCDB}" presName="Parent1" presStyleLbl="node1" presStyleIdx="4" presStyleCnt="6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2DDD055-3C57-429E-A6ED-0F69A38F042E}" type="pres">
      <dgm:prSet presAssocID="{82EF5EAD-7BE0-46D5-919D-26278B2FBCDB}" presName="Childtext1" presStyleLbl="revTx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120EBE-ED0B-4ACC-9A0A-5F7FE6AFCE91}" type="pres">
      <dgm:prSet presAssocID="{82EF5EAD-7BE0-46D5-919D-26278B2FBCDB}" presName="BalanceSpacing" presStyleCnt="0"/>
      <dgm:spPr/>
      <dgm:t>
        <a:bodyPr/>
        <a:lstStyle/>
        <a:p>
          <a:endParaRPr lang="en-US"/>
        </a:p>
      </dgm:t>
    </dgm:pt>
    <dgm:pt modelId="{B3C2FA96-7930-4566-87D4-08EA3B58B905}" type="pres">
      <dgm:prSet presAssocID="{82EF5EAD-7BE0-46D5-919D-26278B2FBCDB}" presName="BalanceSpacing1" presStyleCnt="0"/>
      <dgm:spPr/>
      <dgm:t>
        <a:bodyPr/>
        <a:lstStyle/>
        <a:p>
          <a:endParaRPr lang="en-US"/>
        </a:p>
      </dgm:t>
    </dgm:pt>
    <dgm:pt modelId="{3E4E6FAF-2334-4619-9204-3663E89AA7B6}" type="pres">
      <dgm:prSet presAssocID="{EE23C4F4-3973-48F6-8FB7-C844711669D9}" presName="Accent1Text" presStyleLbl="node1" presStyleIdx="5" presStyleCnt="6"/>
      <dgm:spPr/>
      <dgm:t>
        <a:bodyPr/>
        <a:lstStyle/>
        <a:p>
          <a:endParaRPr lang="en-US"/>
        </a:p>
      </dgm:t>
    </dgm:pt>
  </dgm:ptLst>
  <dgm:cxnLst>
    <dgm:cxn modelId="{4C96668B-2C86-B944-91A0-95ABE024C4DD}" type="presOf" srcId="{1F71E2DF-D6F2-49F2-99CB-12D407D5F0EE}" destId="{274D6E36-8805-4564-B9D3-9EDC792E5933}" srcOrd="0" destOrd="0" presId="urn:microsoft.com/office/officeart/2008/layout/AlternatingHexagons"/>
    <dgm:cxn modelId="{9CDAD1E2-787E-DC4F-BF35-3F796A757CB2}" type="presOf" srcId="{82EF5EAD-7BE0-46D5-919D-26278B2FBCDB}" destId="{2AF4AFB5-9E03-47B6-B4AE-1D02527453C2}" srcOrd="0" destOrd="0" presId="urn:microsoft.com/office/officeart/2008/layout/AlternatingHexagons"/>
    <dgm:cxn modelId="{776BCD15-941D-5249-830C-AEB7A392317D}" type="presOf" srcId="{EE23C4F4-3973-48F6-8FB7-C844711669D9}" destId="{3E4E6FAF-2334-4619-9204-3663E89AA7B6}" srcOrd="0" destOrd="0" presId="urn:microsoft.com/office/officeart/2008/layout/AlternatingHexagons"/>
    <dgm:cxn modelId="{0CF92509-1408-4F07-92E3-98A1CFD172AD}" srcId="{97E624D9-D2A4-462D-A4DE-8A9934534B7A}" destId="{B67C1BD8-96AB-4D0B-9542-26FD77C67237}" srcOrd="1" destOrd="0" parTransId="{CECE37B9-72DC-43FB-B2E0-735912A3F535}" sibTransId="{1F71E2DF-D6F2-49F2-99CB-12D407D5F0EE}"/>
    <dgm:cxn modelId="{74AFDC9B-DA25-0142-8504-0995C24C597D}" type="presOf" srcId="{5B085B68-4A37-4632-8855-DACAA9749649}" destId="{73A91EBD-FE02-4D4D-A478-1B22607A00AC}" srcOrd="0" destOrd="0" presId="urn:microsoft.com/office/officeart/2008/layout/AlternatingHexagons"/>
    <dgm:cxn modelId="{9460676F-54DB-D742-B2A2-66892451413E}" type="presOf" srcId="{B67C1BD8-96AB-4D0B-9542-26FD77C67237}" destId="{ED09DC59-C69A-4CE1-9563-6EDF80687A51}" srcOrd="0" destOrd="0" presId="urn:microsoft.com/office/officeart/2008/layout/AlternatingHexagons"/>
    <dgm:cxn modelId="{0E1983EF-4D1F-4B43-9DA4-723D9189CF18}" srcId="{97E624D9-D2A4-462D-A4DE-8A9934534B7A}" destId="{5B085B68-4A37-4632-8855-DACAA9749649}" srcOrd="0" destOrd="0" parTransId="{72861AF4-EB58-4D33-8F7A-0D0DBE5AEDDB}" sibTransId="{EEF40906-2FF0-418A-8DE7-2DAC0A0886A2}"/>
    <dgm:cxn modelId="{32EF9313-8862-8C41-8786-032FBCB3E6A6}" type="presOf" srcId="{97E624D9-D2A4-462D-A4DE-8A9934534B7A}" destId="{DACF3CA2-1757-4CE7-B942-476F2F46277C}" srcOrd="0" destOrd="0" presId="urn:microsoft.com/office/officeart/2008/layout/AlternatingHexagons"/>
    <dgm:cxn modelId="{FA8E7370-247B-5848-A3BD-C6F9502C7EE0}" type="presOf" srcId="{EEF40906-2FF0-418A-8DE7-2DAC0A0886A2}" destId="{8E910B93-2E53-434E-A2D4-9C2EF733DED3}" srcOrd="0" destOrd="0" presId="urn:microsoft.com/office/officeart/2008/layout/AlternatingHexagons"/>
    <dgm:cxn modelId="{AA44958C-D518-45C0-BFD2-7C8D6C008C42}" srcId="{97E624D9-D2A4-462D-A4DE-8A9934534B7A}" destId="{82EF5EAD-7BE0-46D5-919D-26278B2FBCDB}" srcOrd="2" destOrd="0" parTransId="{272EB55D-D82C-4E4C-9FEC-7027F7580F8A}" sibTransId="{EE23C4F4-3973-48F6-8FB7-C844711669D9}"/>
    <dgm:cxn modelId="{963AAD95-29E1-7E4D-9A03-30B8B3C8B009}" type="presParOf" srcId="{DACF3CA2-1757-4CE7-B942-476F2F46277C}" destId="{5CF525D2-549A-482D-8D39-18E8AA19D017}" srcOrd="0" destOrd="0" presId="urn:microsoft.com/office/officeart/2008/layout/AlternatingHexagons"/>
    <dgm:cxn modelId="{3EB501C1-E783-394D-BEEB-DFEBD010230B}" type="presParOf" srcId="{5CF525D2-549A-482D-8D39-18E8AA19D017}" destId="{73A91EBD-FE02-4D4D-A478-1B22607A00AC}" srcOrd="0" destOrd="0" presId="urn:microsoft.com/office/officeart/2008/layout/AlternatingHexagons"/>
    <dgm:cxn modelId="{F7CD1373-1204-4A4A-B6D4-D838B76AE476}" type="presParOf" srcId="{5CF525D2-549A-482D-8D39-18E8AA19D017}" destId="{65BCBDDB-8DEB-4C4D-8C2C-CFA43624D35C}" srcOrd="1" destOrd="0" presId="urn:microsoft.com/office/officeart/2008/layout/AlternatingHexagons"/>
    <dgm:cxn modelId="{E4190992-EE03-7248-8669-BBE9EF203EAA}" type="presParOf" srcId="{5CF525D2-549A-482D-8D39-18E8AA19D017}" destId="{4BBA5AF7-8A79-43B5-BAD1-C00A0EA84AC4}" srcOrd="2" destOrd="0" presId="urn:microsoft.com/office/officeart/2008/layout/AlternatingHexagons"/>
    <dgm:cxn modelId="{9428CE36-6D7A-A344-8FF5-7E5CF4207AA5}" type="presParOf" srcId="{5CF525D2-549A-482D-8D39-18E8AA19D017}" destId="{DE28DA74-FBF3-44F8-AC2A-AA3F29449427}" srcOrd="3" destOrd="0" presId="urn:microsoft.com/office/officeart/2008/layout/AlternatingHexagons"/>
    <dgm:cxn modelId="{7CCCA2E8-6E7B-CE47-B464-4D622C5B14D7}" type="presParOf" srcId="{5CF525D2-549A-482D-8D39-18E8AA19D017}" destId="{8E910B93-2E53-434E-A2D4-9C2EF733DED3}" srcOrd="4" destOrd="0" presId="urn:microsoft.com/office/officeart/2008/layout/AlternatingHexagons"/>
    <dgm:cxn modelId="{D00550C1-AB5B-EC4D-8C17-886E870289A8}" type="presParOf" srcId="{DACF3CA2-1757-4CE7-B942-476F2F46277C}" destId="{6848C98C-C949-4E92-BF91-FE444175E896}" srcOrd="1" destOrd="0" presId="urn:microsoft.com/office/officeart/2008/layout/AlternatingHexagons"/>
    <dgm:cxn modelId="{8411CE65-492B-564B-BDDF-796B946181B1}" type="presParOf" srcId="{DACF3CA2-1757-4CE7-B942-476F2F46277C}" destId="{A6E0FB42-6800-4056-813E-F737B93C3648}" srcOrd="2" destOrd="0" presId="urn:microsoft.com/office/officeart/2008/layout/AlternatingHexagons"/>
    <dgm:cxn modelId="{5F10258D-9C89-5C4F-8C02-BD497C36E70D}" type="presParOf" srcId="{A6E0FB42-6800-4056-813E-F737B93C3648}" destId="{ED09DC59-C69A-4CE1-9563-6EDF80687A51}" srcOrd="0" destOrd="0" presId="urn:microsoft.com/office/officeart/2008/layout/AlternatingHexagons"/>
    <dgm:cxn modelId="{312B60DB-7B88-2E43-8254-DB41DE8474C0}" type="presParOf" srcId="{A6E0FB42-6800-4056-813E-F737B93C3648}" destId="{352AE369-FE46-429F-92E3-D31F7EA817B3}" srcOrd="1" destOrd="0" presId="urn:microsoft.com/office/officeart/2008/layout/AlternatingHexagons"/>
    <dgm:cxn modelId="{7AC10CA2-4C5C-4F4F-897F-DF4A18C9B1B7}" type="presParOf" srcId="{A6E0FB42-6800-4056-813E-F737B93C3648}" destId="{07C16F35-84A9-4406-A325-A682B724CD47}" srcOrd="2" destOrd="0" presId="urn:microsoft.com/office/officeart/2008/layout/AlternatingHexagons"/>
    <dgm:cxn modelId="{320AC969-B250-BB4A-AA26-9AFF2730722C}" type="presParOf" srcId="{A6E0FB42-6800-4056-813E-F737B93C3648}" destId="{536BCC54-EA80-47A1-AFF7-DB76614D36E7}" srcOrd="3" destOrd="0" presId="urn:microsoft.com/office/officeart/2008/layout/AlternatingHexagons"/>
    <dgm:cxn modelId="{FE9001FF-46AD-4742-85E5-4BF667A2B648}" type="presParOf" srcId="{A6E0FB42-6800-4056-813E-F737B93C3648}" destId="{274D6E36-8805-4564-B9D3-9EDC792E5933}" srcOrd="4" destOrd="0" presId="urn:microsoft.com/office/officeart/2008/layout/AlternatingHexagons"/>
    <dgm:cxn modelId="{22813EA9-2240-9043-9D5F-C65D5761917D}" type="presParOf" srcId="{DACF3CA2-1757-4CE7-B942-476F2F46277C}" destId="{798872F2-B1FF-42BD-85EA-8BC5428AE75C}" srcOrd="3" destOrd="0" presId="urn:microsoft.com/office/officeart/2008/layout/AlternatingHexagons"/>
    <dgm:cxn modelId="{CCF399EE-72CC-6C4B-85BA-16E1132311D2}" type="presParOf" srcId="{DACF3CA2-1757-4CE7-B942-476F2F46277C}" destId="{7DA1D6AC-7376-4C42-B506-E3F4C9EEF72B}" srcOrd="4" destOrd="0" presId="urn:microsoft.com/office/officeart/2008/layout/AlternatingHexagons"/>
    <dgm:cxn modelId="{8BC99CFE-A540-914A-B94D-E310C3546DAD}" type="presParOf" srcId="{7DA1D6AC-7376-4C42-B506-E3F4C9EEF72B}" destId="{2AF4AFB5-9E03-47B6-B4AE-1D02527453C2}" srcOrd="0" destOrd="0" presId="urn:microsoft.com/office/officeart/2008/layout/AlternatingHexagons"/>
    <dgm:cxn modelId="{89E33CE1-5ACE-3F45-B331-F4DBAF1E8CF9}" type="presParOf" srcId="{7DA1D6AC-7376-4C42-B506-E3F4C9EEF72B}" destId="{42DDD055-3C57-429E-A6ED-0F69A38F042E}" srcOrd="1" destOrd="0" presId="urn:microsoft.com/office/officeart/2008/layout/AlternatingHexagons"/>
    <dgm:cxn modelId="{AAD8AE57-FDC2-144F-826D-3CFD0013AF9C}" type="presParOf" srcId="{7DA1D6AC-7376-4C42-B506-E3F4C9EEF72B}" destId="{52120EBE-ED0B-4ACC-9A0A-5F7FE6AFCE91}" srcOrd="2" destOrd="0" presId="urn:microsoft.com/office/officeart/2008/layout/AlternatingHexagons"/>
    <dgm:cxn modelId="{C7501FAE-2648-344C-B7E6-31E3D202F950}" type="presParOf" srcId="{7DA1D6AC-7376-4C42-B506-E3F4C9EEF72B}" destId="{B3C2FA96-7930-4566-87D4-08EA3B58B905}" srcOrd="3" destOrd="0" presId="urn:microsoft.com/office/officeart/2008/layout/AlternatingHexagons"/>
    <dgm:cxn modelId="{41A5E858-B3EA-FB4D-BA19-7FABD8792D43}" type="presParOf" srcId="{7DA1D6AC-7376-4C42-B506-E3F4C9EEF72B}" destId="{3E4E6FAF-2334-4619-9204-3663E89AA7B6}" srcOrd="4" destOrd="0" presId="urn:microsoft.com/office/officeart/2008/layout/AlternatingHexagon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DC389B6-E496-4395-B7D0-325E7279D2B5}" type="doc">
      <dgm:prSet loTypeId="urn:microsoft.com/office/officeart/2005/8/layout/lProcess1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8944EAB8-4A4B-420E-92C6-DF16785B9724}">
      <dgm:prSet phldrT="[Text]"/>
      <dgm:spPr/>
      <dgm:t>
        <a:bodyPr/>
        <a:lstStyle/>
        <a:p>
          <a:r>
            <a:rPr lang="en-US" dirty="0" smtClean="0"/>
            <a:t>HTML</a:t>
          </a:r>
          <a:endParaRPr lang="en-US" dirty="0"/>
        </a:p>
      </dgm:t>
    </dgm:pt>
    <dgm:pt modelId="{8BE7CBDC-07E3-4C84-9CB8-B03290A15288}" type="parTrans" cxnId="{5A6987D0-F5EA-4398-8905-72142B8B7104}">
      <dgm:prSet/>
      <dgm:spPr/>
      <dgm:t>
        <a:bodyPr/>
        <a:lstStyle/>
        <a:p>
          <a:endParaRPr lang="en-US"/>
        </a:p>
      </dgm:t>
    </dgm:pt>
    <dgm:pt modelId="{D8869C5E-B2D2-4431-AEE9-F528635115E1}" type="sibTrans" cxnId="{5A6987D0-F5EA-4398-8905-72142B8B7104}">
      <dgm:prSet/>
      <dgm:spPr/>
      <dgm:t>
        <a:bodyPr/>
        <a:lstStyle/>
        <a:p>
          <a:endParaRPr lang="en-US"/>
        </a:p>
      </dgm:t>
    </dgm:pt>
    <dgm:pt modelId="{B7150E67-E497-4B96-AAB2-BF1BCFF486BA}">
      <dgm:prSet phldrT="[Text]"/>
      <dgm:spPr/>
      <dgm:t>
        <a:bodyPr/>
        <a:lstStyle/>
        <a:p>
          <a:r>
            <a:rPr lang="en-US" dirty="0" smtClean="0"/>
            <a:t>JS</a:t>
          </a:r>
          <a:endParaRPr lang="en-US" dirty="0"/>
        </a:p>
      </dgm:t>
    </dgm:pt>
    <dgm:pt modelId="{77219EE6-80C9-4A64-9BFA-91D959D32821}" type="parTrans" cxnId="{FE679EDC-EF6D-469F-84BC-C06FB127D4C4}">
      <dgm:prSet/>
      <dgm:spPr/>
      <dgm:t>
        <a:bodyPr/>
        <a:lstStyle/>
        <a:p>
          <a:endParaRPr lang="en-US"/>
        </a:p>
      </dgm:t>
    </dgm:pt>
    <dgm:pt modelId="{FC042990-2D00-4BC1-BCA7-3668FDBDC396}" type="sibTrans" cxnId="{FE679EDC-EF6D-469F-84BC-C06FB127D4C4}">
      <dgm:prSet/>
      <dgm:spPr/>
      <dgm:t>
        <a:bodyPr/>
        <a:lstStyle/>
        <a:p>
          <a:endParaRPr lang="en-US"/>
        </a:p>
      </dgm:t>
    </dgm:pt>
    <dgm:pt modelId="{A9DA2B6F-BA5B-40C8-B19A-42193EB1F60E}">
      <dgm:prSet phldrT="[Text]"/>
      <dgm:spPr/>
      <dgm:t>
        <a:bodyPr/>
        <a:lstStyle/>
        <a:p>
          <a:r>
            <a:rPr lang="en-US" dirty="0" err="1" smtClean="0"/>
            <a:t>NodeJS</a:t>
          </a:r>
          <a:endParaRPr lang="en-US" dirty="0"/>
        </a:p>
      </dgm:t>
    </dgm:pt>
    <dgm:pt modelId="{A530089B-9E54-4C99-BDA1-85F2ED71F3CA}" type="parTrans" cxnId="{27199673-3BAF-4EB2-868A-8653F71C223C}">
      <dgm:prSet/>
      <dgm:spPr/>
      <dgm:t>
        <a:bodyPr/>
        <a:lstStyle/>
        <a:p>
          <a:endParaRPr lang="en-US"/>
        </a:p>
      </dgm:t>
    </dgm:pt>
    <dgm:pt modelId="{4E9370A3-FC3E-4FA8-B443-80D317D3D10C}" type="sibTrans" cxnId="{27199673-3BAF-4EB2-868A-8653F71C223C}">
      <dgm:prSet/>
      <dgm:spPr/>
      <dgm:t>
        <a:bodyPr/>
        <a:lstStyle/>
        <a:p>
          <a:endParaRPr lang="en-US"/>
        </a:p>
      </dgm:t>
    </dgm:pt>
    <dgm:pt modelId="{44C79486-ACD1-4F3D-BE2B-94BCF78778DA}" type="pres">
      <dgm:prSet presAssocID="{9DC389B6-E496-4395-B7D0-325E7279D2B5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912EDA6-7DBC-4D42-830F-82EDA489F0EB}" type="pres">
      <dgm:prSet presAssocID="{8944EAB8-4A4B-420E-92C6-DF16785B9724}" presName="vertFlow" presStyleCnt="0"/>
      <dgm:spPr/>
      <dgm:t>
        <a:bodyPr/>
        <a:lstStyle/>
        <a:p>
          <a:endParaRPr lang="en-US"/>
        </a:p>
      </dgm:t>
    </dgm:pt>
    <dgm:pt modelId="{25A348F9-C504-4920-8781-CBC4FF0514C9}" type="pres">
      <dgm:prSet presAssocID="{8944EAB8-4A4B-420E-92C6-DF16785B9724}" presName="header" presStyleLbl="node1" presStyleIdx="0" presStyleCnt="1" custLinFactNeighborX="-101" custLinFactNeighborY="-491"/>
      <dgm:spPr/>
      <dgm:t>
        <a:bodyPr/>
        <a:lstStyle/>
        <a:p>
          <a:endParaRPr lang="en-US"/>
        </a:p>
      </dgm:t>
    </dgm:pt>
    <dgm:pt modelId="{8EE2CE56-A796-4F3C-9158-65A7EF8A5282}" type="pres">
      <dgm:prSet presAssocID="{77219EE6-80C9-4A64-9BFA-91D959D32821}" presName="parTrans" presStyleLbl="sibTrans2D1" presStyleIdx="0" presStyleCnt="2"/>
      <dgm:spPr/>
      <dgm:t>
        <a:bodyPr/>
        <a:lstStyle/>
        <a:p>
          <a:endParaRPr lang="en-US"/>
        </a:p>
      </dgm:t>
    </dgm:pt>
    <dgm:pt modelId="{95106D9F-A412-4225-9DBF-5DDE19E66D8E}" type="pres">
      <dgm:prSet presAssocID="{B7150E67-E497-4B96-AAB2-BF1BCFF486BA}" presName="child" presStyleLbl="alignAccFollow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0A5C29D-F851-41D3-B498-0EA167BAC461}" type="pres">
      <dgm:prSet presAssocID="{FC042990-2D00-4BC1-BCA7-3668FDBDC396}" presName="sibTrans" presStyleLbl="sibTrans2D1" presStyleIdx="1" presStyleCnt="2"/>
      <dgm:spPr/>
      <dgm:t>
        <a:bodyPr/>
        <a:lstStyle/>
        <a:p>
          <a:endParaRPr lang="en-US"/>
        </a:p>
      </dgm:t>
    </dgm:pt>
    <dgm:pt modelId="{C884F36A-49E3-419D-ABDD-B8C977B9559C}" type="pres">
      <dgm:prSet presAssocID="{A9DA2B6F-BA5B-40C8-B19A-42193EB1F60E}" presName="child" presStyleLbl="alignAccFollow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D2E6F06-7310-C94F-AA09-EFB1B16420E9}" type="presOf" srcId="{8944EAB8-4A4B-420E-92C6-DF16785B9724}" destId="{25A348F9-C504-4920-8781-CBC4FF0514C9}" srcOrd="0" destOrd="0" presId="urn:microsoft.com/office/officeart/2005/8/layout/lProcess1"/>
    <dgm:cxn modelId="{7AD6DD87-D5E1-E245-AEC0-DB3E6C2FD8BE}" type="presOf" srcId="{77219EE6-80C9-4A64-9BFA-91D959D32821}" destId="{8EE2CE56-A796-4F3C-9158-65A7EF8A5282}" srcOrd="0" destOrd="0" presId="urn:microsoft.com/office/officeart/2005/8/layout/lProcess1"/>
    <dgm:cxn modelId="{C71A3ED3-7711-C44C-8FD4-F9B9B186488D}" type="presOf" srcId="{A9DA2B6F-BA5B-40C8-B19A-42193EB1F60E}" destId="{C884F36A-49E3-419D-ABDD-B8C977B9559C}" srcOrd="0" destOrd="0" presId="urn:microsoft.com/office/officeart/2005/8/layout/lProcess1"/>
    <dgm:cxn modelId="{FE679EDC-EF6D-469F-84BC-C06FB127D4C4}" srcId="{8944EAB8-4A4B-420E-92C6-DF16785B9724}" destId="{B7150E67-E497-4B96-AAB2-BF1BCFF486BA}" srcOrd="0" destOrd="0" parTransId="{77219EE6-80C9-4A64-9BFA-91D959D32821}" sibTransId="{FC042990-2D00-4BC1-BCA7-3668FDBDC396}"/>
    <dgm:cxn modelId="{37CF5DCE-8BA8-4C4F-AB67-E49910E7D043}" type="presOf" srcId="{FC042990-2D00-4BC1-BCA7-3668FDBDC396}" destId="{90A5C29D-F851-41D3-B498-0EA167BAC461}" srcOrd="0" destOrd="0" presId="urn:microsoft.com/office/officeart/2005/8/layout/lProcess1"/>
    <dgm:cxn modelId="{5A6987D0-F5EA-4398-8905-72142B8B7104}" srcId="{9DC389B6-E496-4395-B7D0-325E7279D2B5}" destId="{8944EAB8-4A4B-420E-92C6-DF16785B9724}" srcOrd="0" destOrd="0" parTransId="{8BE7CBDC-07E3-4C84-9CB8-B03290A15288}" sibTransId="{D8869C5E-B2D2-4431-AEE9-F528635115E1}"/>
    <dgm:cxn modelId="{27199673-3BAF-4EB2-868A-8653F71C223C}" srcId="{8944EAB8-4A4B-420E-92C6-DF16785B9724}" destId="{A9DA2B6F-BA5B-40C8-B19A-42193EB1F60E}" srcOrd="1" destOrd="0" parTransId="{A530089B-9E54-4C99-BDA1-85F2ED71F3CA}" sibTransId="{4E9370A3-FC3E-4FA8-B443-80D317D3D10C}"/>
    <dgm:cxn modelId="{FADC1C0C-AD03-074E-9A2A-DFAF293FC972}" type="presOf" srcId="{B7150E67-E497-4B96-AAB2-BF1BCFF486BA}" destId="{95106D9F-A412-4225-9DBF-5DDE19E66D8E}" srcOrd="0" destOrd="0" presId="urn:microsoft.com/office/officeart/2005/8/layout/lProcess1"/>
    <dgm:cxn modelId="{3D26530B-0C0A-E746-8265-59919BF3FB67}" type="presOf" srcId="{9DC389B6-E496-4395-B7D0-325E7279D2B5}" destId="{44C79486-ACD1-4F3D-BE2B-94BCF78778DA}" srcOrd="0" destOrd="0" presId="urn:microsoft.com/office/officeart/2005/8/layout/lProcess1"/>
    <dgm:cxn modelId="{F3DFB918-5A88-7A42-8221-D7896E736BCD}" type="presParOf" srcId="{44C79486-ACD1-4F3D-BE2B-94BCF78778DA}" destId="{2912EDA6-7DBC-4D42-830F-82EDA489F0EB}" srcOrd="0" destOrd="0" presId="urn:microsoft.com/office/officeart/2005/8/layout/lProcess1"/>
    <dgm:cxn modelId="{5DD4C87F-AD42-754D-BBCF-6E55E28F81F5}" type="presParOf" srcId="{2912EDA6-7DBC-4D42-830F-82EDA489F0EB}" destId="{25A348F9-C504-4920-8781-CBC4FF0514C9}" srcOrd="0" destOrd="0" presId="urn:microsoft.com/office/officeart/2005/8/layout/lProcess1"/>
    <dgm:cxn modelId="{891B2A3C-89E5-6D4B-9693-086E0DFB6538}" type="presParOf" srcId="{2912EDA6-7DBC-4D42-830F-82EDA489F0EB}" destId="{8EE2CE56-A796-4F3C-9158-65A7EF8A5282}" srcOrd="1" destOrd="0" presId="urn:microsoft.com/office/officeart/2005/8/layout/lProcess1"/>
    <dgm:cxn modelId="{9C2980C3-FAE3-CF4B-AF90-D88CD4FE7F6B}" type="presParOf" srcId="{2912EDA6-7DBC-4D42-830F-82EDA489F0EB}" destId="{95106D9F-A412-4225-9DBF-5DDE19E66D8E}" srcOrd="2" destOrd="0" presId="urn:microsoft.com/office/officeart/2005/8/layout/lProcess1"/>
    <dgm:cxn modelId="{45F00AB0-362A-6942-B305-E6DD3D6AC0F1}" type="presParOf" srcId="{2912EDA6-7DBC-4D42-830F-82EDA489F0EB}" destId="{90A5C29D-F851-41D3-B498-0EA167BAC461}" srcOrd="3" destOrd="0" presId="urn:microsoft.com/office/officeart/2005/8/layout/lProcess1"/>
    <dgm:cxn modelId="{AC09DDE9-BF08-4A44-A5F2-2284FF54DCD7}" type="presParOf" srcId="{2912EDA6-7DBC-4D42-830F-82EDA489F0EB}" destId="{C884F36A-49E3-419D-ABDD-B8C977B9559C}" srcOrd="4" destOrd="0" presId="urn:microsoft.com/office/officeart/2005/8/layout/l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330528-67F7-1E44-9BCC-8CBE04C5666B}">
      <dsp:nvSpPr>
        <dsp:cNvPr id="0" name=""/>
        <dsp:cNvSpPr/>
      </dsp:nvSpPr>
      <dsp:spPr>
        <a:xfrm>
          <a:off x="2238" y="124759"/>
          <a:ext cx="2182415" cy="48960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69088" rIns="120904" bIns="69088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700" kern="1200" dirty="0" smtClean="0"/>
            <a:t>Share</a:t>
          </a:r>
          <a:r>
            <a:rPr lang="zh-CN" altLang="en-US" sz="1700" kern="1200" dirty="0" smtClean="0"/>
            <a:t> </a:t>
          </a:r>
          <a:r>
            <a:rPr lang="en-US" altLang="zh-CN" sz="1700" kern="1200" dirty="0" smtClean="0"/>
            <a:t>Location</a:t>
          </a:r>
          <a:endParaRPr lang="en-US" sz="1700" kern="1200" dirty="0"/>
        </a:p>
      </dsp:txBody>
      <dsp:txXfrm>
        <a:off x="2238" y="124759"/>
        <a:ext cx="2182415" cy="489600"/>
      </dsp:txXfrm>
    </dsp:sp>
    <dsp:sp modelId="{B62C96F3-1364-D745-A196-D3EA6F7E2030}">
      <dsp:nvSpPr>
        <dsp:cNvPr id="0" name=""/>
        <dsp:cNvSpPr/>
      </dsp:nvSpPr>
      <dsp:spPr>
        <a:xfrm>
          <a:off x="2238" y="614359"/>
          <a:ext cx="2182415" cy="3324881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678" tIns="90678" rIns="120904" bIns="136017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b="1" kern="1200" dirty="0" smtClean="0"/>
            <a:t>As</a:t>
          </a:r>
          <a:r>
            <a:rPr lang="en-US" sz="1700" kern="1200" dirty="0" smtClean="0"/>
            <a:t> a citizen in emergency, </a:t>
          </a:r>
          <a:endParaRPr 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b="1" kern="1200" smtClean="0"/>
            <a:t>I want to </a:t>
          </a:r>
          <a:r>
            <a:rPr lang="en-US" sz="1700" kern="1200" smtClean="0"/>
            <a:t>share my location and find nearby people on map</a:t>
          </a:r>
          <a:endParaRPr lang="en-US" sz="1700" kern="1200" dirty="0" smtClean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b="1" kern="1200" dirty="0" smtClean="0"/>
            <a:t>so that </a:t>
          </a:r>
          <a:r>
            <a:rPr lang="en-US" sz="1700" kern="1200" dirty="0" smtClean="0"/>
            <a:t>I can chat privately with people nearby and ask helps from them.</a:t>
          </a:r>
        </a:p>
      </dsp:txBody>
      <dsp:txXfrm>
        <a:off x="2238" y="614359"/>
        <a:ext cx="2182415" cy="3324881"/>
      </dsp:txXfrm>
    </dsp:sp>
    <dsp:sp modelId="{F169A349-0053-A948-B9B3-1BC72F03C274}">
      <dsp:nvSpPr>
        <dsp:cNvPr id="0" name=""/>
        <dsp:cNvSpPr/>
      </dsp:nvSpPr>
      <dsp:spPr>
        <a:xfrm>
          <a:off x="2490192" y="124759"/>
          <a:ext cx="2182415" cy="48960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69088" rIns="120904" bIns="69088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700" kern="1200" dirty="0" smtClean="0"/>
            <a:t>Add</a:t>
          </a:r>
          <a:r>
            <a:rPr lang="zh-CN" altLang="en-US" sz="1700" kern="1200" dirty="0" smtClean="0"/>
            <a:t> </a:t>
          </a:r>
          <a:r>
            <a:rPr lang="en-US" altLang="zh-CN" sz="1700" kern="1200" dirty="0" smtClean="0"/>
            <a:t>Event</a:t>
          </a:r>
          <a:endParaRPr lang="en-US" sz="1700" kern="1200" dirty="0"/>
        </a:p>
      </dsp:txBody>
      <dsp:txXfrm>
        <a:off x="2490192" y="124759"/>
        <a:ext cx="2182415" cy="489600"/>
      </dsp:txXfrm>
    </dsp:sp>
    <dsp:sp modelId="{1A41BFDF-3892-C047-BBE2-31037694A09E}">
      <dsp:nvSpPr>
        <dsp:cNvPr id="0" name=""/>
        <dsp:cNvSpPr/>
      </dsp:nvSpPr>
      <dsp:spPr>
        <a:xfrm>
          <a:off x="2490192" y="614359"/>
          <a:ext cx="2182415" cy="3324881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678" tIns="90678" rIns="120904" bIns="136017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b="1" kern="1200" dirty="0" smtClean="0"/>
            <a:t>As</a:t>
          </a:r>
          <a:r>
            <a:rPr lang="en-US" sz="1700" kern="1200" dirty="0" smtClean="0"/>
            <a:t> a citizen in emergency, </a:t>
          </a:r>
          <a:endParaRPr 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b="1" kern="1200" dirty="0" smtClean="0"/>
            <a:t>I want to </a:t>
          </a:r>
          <a:r>
            <a:rPr lang="en-US" sz="1700" kern="1200" dirty="0" smtClean="0"/>
            <a:t>add new events and upload photo of events on map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b="1" kern="1200" dirty="0" smtClean="0"/>
            <a:t>so that </a:t>
          </a:r>
          <a:r>
            <a:rPr lang="en-US" sz="1700" kern="1200" dirty="0" smtClean="0"/>
            <a:t>I can notify other citizens of the emergency events</a:t>
          </a:r>
        </a:p>
      </dsp:txBody>
      <dsp:txXfrm>
        <a:off x="2490192" y="614359"/>
        <a:ext cx="2182415" cy="3324881"/>
      </dsp:txXfrm>
    </dsp:sp>
    <dsp:sp modelId="{E77FAF58-1189-B64C-A5C9-CEABD2A008BE}">
      <dsp:nvSpPr>
        <dsp:cNvPr id="0" name=""/>
        <dsp:cNvSpPr/>
      </dsp:nvSpPr>
      <dsp:spPr>
        <a:xfrm>
          <a:off x="4978146" y="124759"/>
          <a:ext cx="2182415" cy="489600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69088" rIns="120904" bIns="69088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700" kern="1200" dirty="0" smtClean="0"/>
            <a:t>Find</a:t>
          </a:r>
          <a:r>
            <a:rPr lang="zh-CN" altLang="en-US" sz="1700" kern="1200" dirty="0" smtClean="0"/>
            <a:t> </a:t>
          </a:r>
          <a:r>
            <a:rPr lang="en-US" altLang="zh-CN" sz="1700" kern="1200" dirty="0" smtClean="0"/>
            <a:t>Nearby</a:t>
          </a:r>
          <a:r>
            <a:rPr lang="zh-CN" altLang="en-US" sz="1700" kern="1200" dirty="0" smtClean="0"/>
            <a:t> </a:t>
          </a:r>
          <a:r>
            <a:rPr lang="en-US" altLang="zh-CN" sz="1700" kern="1200" dirty="0" smtClean="0"/>
            <a:t>Events</a:t>
          </a:r>
          <a:endParaRPr lang="en-US" sz="1700" kern="1200" dirty="0"/>
        </a:p>
      </dsp:txBody>
      <dsp:txXfrm>
        <a:off x="4978146" y="124759"/>
        <a:ext cx="2182415" cy="489600"/>
      </dsp:txXfrm>
    </dsp:sp>
    <dsp:sp modelId="{0F565992-E3B4-364E-ABE0-81A7D0A69BE4}">
      <dsp:nvSpPr>
        <dsp:cNvPr id="0" name=""/>
        <dsp:cNvSpPr/>
      </dsp:nvSpPr>
      <dsp:spPr>
        <a:xfrm>
          <a:off x="4978146" y="614359"/>
          <a:ext cx="2182415" cy="3324881"/>
        </a:xfrm>
        <a:prstGeom prst="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678" tIns="90678" rIns="120904" bIns="136017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1700" b="1" kern="1200" dirty="0" smtClean="0"/>
            <a:t>As</a:t>
          </a:r>
          <a:r>
            <a:rPr lang="en-US" altLang="zh-CN" sz="1700" kern="1200" dirty="0" smtClean="0"/>
            <a:t> a citizen in emergency, </a:t>
          </a:r>
          <a:endParaRPr 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1700" b="1" kern="1200" smtClean="0"/>
            <a:t>I want to </a:t>
          </a:r>
          <a:r>
            <a:rPr lang="en-US" altLang="zh-CN" sz="1700" kern="1200" smtClean="0"/>
            <a:t>find nearby events on map</a:t>
          </a:r>
          <a:endParaRPr lang="en-US" altLang="zh-CN" sz="1700" kern="1200" dirty="0" smtClean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1700" b="1" kern="1200" smtClean="0"/>
            <a:t>so that </a:t>
          </a:r>
          <a:r>
            <a:rPr lang="en-US" altLang="zh-CN" sz="1700" kern="1200" smtClean="0"/>
            <a:t>I can be aware of emergency events nearby and check out details and photos of these events.</a:t>
          </a:r>
          <a:endParaRPr lang="en-US" altLang="zh-CN" sz="1700" kern="1200" dirty="0" smtClean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1700" kern="1200" dirty="0"/>
        </a:p>
      </dsp:txBody>
      <dsp:txXfrm>
        <a:off x="4978146" y="614359"/>
        <a:ext cx="2182415" cy="332488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F782DE-6738-4CC4-8118-9AF3D2BD4F4E}">
      <dsp:nvSpPr>
        <dsp:cNvPr id="0" name=""/>
        <dsp:cNvSpPr/>
      </dsp:nvSpPr>
      <dsp:spPr>
        <a:xfrm>
          <a:off x="3246834" y="1287"/>
          <a:ext cx="1735931" cy="112835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MODEL</a:t>
          </a:r>
        </a:p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/models</a:t>
          </a:r>
          <a:endParaRPr lang="en-US" sz="1900" kern="1200" dirty="0"/>
        </a:p>
      </dsp:txBody>
      <dsp:txXfrm>
        <a:off x="3301916" y="56369"/>
        <a:ext cx="1625767" cy="1018191"/>
      </dsp:txXfrm>
    </dsp:sp>
    <dsp:sp modelId="{8F8007C9-3AD4-45F8-83C1-7A3E4A190B93}">
      <dsp:nvSpPr>
        <dsp:cNvPr id="0" name=""/>
        <dsp:cNvSpPr/>
      </dsp:nvSpPr>
      <dsp:spPr>
        <a:xfrm>
          <a:off x="2252184" y="565465"/>
          <a:ext cx="3725230" cy="3725230"/>
        </a:xfrm>
        <a:custGeom>
          <a:avLst/>
          <a:gdLst/>
          <a:ahLst/>
          <a:cxnLst/>
          <a:rect l="0" t="0" r="0" b="0"/>
          <a:pathLst>
            <a:path>
              <a:moveTo>
                <a:pt x="2969753" y="364756"/>
              </a:moveTo>
              <a:arcTo wR="1862615" hR="1862615" stAng="18388192" swAng="1632190"/>
            </a:path>
          </a:pathLst>
        </a:custGeom>
        <a:noFill/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C44257D-96EE-4F44-9CE3-A7F2553CECD1}">
      <dsp:nvSpPr>
        <dsp:cNvPr id="0" name=""/>
        <dsp:cNvSpPr/>
      </dsp:nvSpPr>
      <dsp:spPr>
        <a:xfrm>
          <a:off x="5109449" y="1863903"/>
          <a:ext cx="1735931" cy="1128355"/>
        </a:xfrm>
        <a:prstGeom prst="roundRect">
          <a:avLst/>
        </a:prstGeom>
        <a:solidFill>
          <a:schemeClr val="accent2">
            <a:hueOff val="-477861"/>
            <a:satOff val="-11515"/>
            <a:lumOff val="-6928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VIEW</a:t>
          </a:r>
        </a:p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/views</a:t>
          </a:r>
          <a:endParaRPr lang="en-US" sz="1900" kern="1200" dirty="0"/>
        </a:p>
      </dsp:txBody>
      <dsp:txXfrm>
        <a:off x="5164531" y="1918985"/>
        <a:ext cx="1625767" cy="1018191"/>
      </dsp:txXfrm>
    </dsp:sp>
    <dsp:sp modelId="{09E8B4FF-C829-4DA2-B3E6-46B03B99CB99}">
      <dsp:nvSpPr>
        <dsp:cNvPr id="0" name=""/>
        <dsp:cNvSpPr/>
      </dsp:nvSpPr>
      <dsp:spPr>
        <a:xfrm>
          <a:off x="2252184" y="565465"/>
          <a:ext cx="3725230" cy="3725230"/>
        </a:xfrm>
        <a:custGeom>
          <a:avLst/>
          <a:gdLst/>
          <a:ahLst/>
          <a:cxnLst/>
          <a:rect l="0" t="0" r="0" b="0"/>
          <a:pathLst>
            <a:path>
              <a:moveTo>
                <a:pt x="3532036" y="2688672"/>
              </a:moveTo>
              <a:arcTo wR="1862615" hR="1862615" stAng="1579618" swAng="1632190"/>
            </a:path>
          </a:pathLst>
        </a:custGeom>
        <a:noFill/>
        <a:ln w="9525" cap="flat" cmpd="sng" algn="ctr">
          <a:solidFill>
            <a:schemeClr val="accent2">
              <a:hueOff val="-477861"/>
              <a:satOff val="-11515"/>
              <a:lumOff val="-6928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C8E7F40-C94F-4790-9DA9-7B0B9AE5B6BB}">
      <dsp:nvSpPr>
        <dsp:cNvPr id="0" name=""/>
        <dsp:cNvSpPr/>
      </dsp:nvSpPr>
      <dsp:spPr>
        <a:xfrm>
          <a:off x="3246834" y="3726518"/>
          <a:ext cx="1735931" cy="1128355"/>
        </a:xfrm>
        <a:prstGeom prst="flowChartConnector">
          <a:avLst/>
        </a:prstGeom>
        <a:solidFill>
          <a:schemeClr val="accent2">
            <a:hueOff val="-955721"/>
            <a:satOff val="-23029"/>
            <a:lumOff val="-13857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USER</a:t>
          </a:r>
          <a:endParaRPr lang="en-US" sz="1900" kern="1200" dirty="0"/>
        </a:p>
      </dsp:txBody>
      <dsp:txXfrm>
        <a:off x="3501055" y="3891762"/>
        <a:ext cx="1227489" cy="797867"/>
      </dsp:txXfrm>
    </dsp:sp>
    <dsp:sp modelId="{B8E5BB36-6357-4954-8E8C-51B6B8E3F72A}">
      <dsp:nvSpPr>
        <dsp:cNvPr id="0" name=""/>
        <dsp:cNvSpPr/>
      </dsp:nvSpPr>
      <dsp:spPr>
        <a:xfrm>
          <a:off x="2252184" y="565465"/>
          <a:ext cx="3725230" cy="3725230"/>
        </a:xfrm>
        <a:custGeom>
          <a:avLst/>
          <a:gdLst/>
          <a:ahLst/>
          <a:cxnLst/>
          <a:rect l="0" t="0" r="0" b="0"/>
          <a:pathLst>
            <a:path>
              <a:moveTo>
                <a:pt x="755476" y="3360473"/>
              </a:moveTo>
              <a:arcTo wR="1862615" hR="1862615" stAng="7588192" swAng="1632190"/>
            </a:path>
          </a:pathLst>
        </a:custGeom>
        <a:noFill/>
        <a:ln w="9525" cap="flat" cmpd="sng" algn="ctr">
          <a:solidFill>
            <a:schemeClr val="accent2">
              <a:hueOff val="-955721"/>
              <a:satOff val="-23029"/>
              <a:lumOff val="-13857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70B6640-FCF3-4145-AA3A-12C4B77CB434}">
      <dsp:nvSpPr>
        <dsp:cNvPr id="0" name=""/>
        <dsp:cNvSpPr/>
      </dsp:nvSpPr>
      <dsp:spPr>
        <a:xfrm>
          <a:off x="1384218" y="1863903"/>
          <a:ext cx="1735931" cy="1128355"/>
        </a:xfrm>
        <a:prstGeom prst="roundRect">
          <a:avLst/>
        </a:prstGeom>
        <a:solidFill>
          <a:schemeClr val="accent2">
            <a:hueOff val="-1433582"/>
            <a:satOff val="-34544"/>
            <a:lumOff val="-20785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CONTROLLER</a:t>
          </a:r>
        </a:p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/controllers</a:t>
          </a:r>
        </a:p>
      </dsp:txBody>
      <dsp:txXfrm>
        <a:off x="1439300" y="1918985"/>
        <a:ext cx="1625767" cy="1018191"/>
      </dsp:txXfrm>
    </dsp:sp>
    <dsp:sp modelId="{FF3CBAE3-9247-4AFF-8C3F-B5064E7564C8}">
      <dsp:nvSpPr>
        <dsp:cNvPr id="0" name=""/>
        <dsp:cNvSpPr/>
      </dsp:nvSpPr>
      <dsp:spPr>
        <a:xfrm>
          <a:off x="2252184" y="565465"/>
          <a:ext cx="3725230" cy="3725230"/>
        </a:xfrm>
        <a:custGeom>
          <a:avLst/>
          <a:gdLst/>
          <a:ahLst/>
          <a:cxnLst/>
          <a:rect l="0" t="0" r="0" b="0"/>
          <a:pathLst>
            <a:path>
              <a:moveTo>
                <a:pt x="193194" y="1036558"/>
              </a:moveTo>
              <a:arcTo wR="1862615" hR="1862615" stAng="12379618" swAng="1632190"/>
            </a:path>
          </a:pathLst>
        </a:custGeom>
        <a:noFill/>
        <a:ln w="9525" cap="flat" cmpd="sng" algn="ctr">
          <a:solidFill>
            <a:schemeClr val="accent2">
              <a:hueOff val="-1433582"/>
              <a:satOff val="-34544"/>
              <a:lumOff val="-20785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A91EBD-FE02-4D4D-A478-1B22607A00AC}">
      <dsp:nvSpPr>
        <dsp:cNvPr id="0" name=""/>
        <dsp:cNvSpPr/>
      </dsp:nvSpPr>
      <dsp:spPr>
        <a:xfrm rot="5400000">
          <a:off x="1709079" y="759318"/>
          <a:ext cx="1121178" cy="975425"/>
        </a:xfrm>
        <a:prstGeom prst="hexagon">
          <a:avLst>
            <a:gd name="adj" fmla="val 25000"/>
            <a:gd name="vf" fmla="val 11547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EJS</a:t>
          </a:r>
          <a:endParaRPr lang="en-US" sz="2400" kern="1200" dirty="0"/>
        </a:p>
      </dsp:txBody>
      <dsp:txXfrm rot="-5400000">
        <a:off x="1933959" y="861159"/>
        <a:ext cx="671417" cy="771744"/>
      </dsp:txXfrm>
    </dsp:sp>
    <dsp:sp modelId="{65BCBDDB-8DEB-4C4D-8C2C-CFA43624D35C}">
      <dsp:nvSpPr>
        <dsp:cNvPr id="0" name=""/>
        <dsp:cNvSpPr/>
      </dsp:nvSpPr>
      <dsp:spPr>
        <a:xfrm>
          <a:off x="2786980" y="910677"/>
          <a:ext cx="1251235" cy="6727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E910B93-2E53-434E-A2D4-9C2EF733DED3}">
      <dsp:nvSpPr>
        <dsp:cNvPr id="0" name=""/>
        <dsp:cNvSpPr/>
      </dsp:nvSpPr>
      <dsp:spPr>
        <a:xfrm rot="5400000">
          <a:off x="655619" y="759318"/>
          <a:ext cx="1121178" cy="975425"/>
        </a:xfrm>
        <a:prstGeom prst="hexagon">
          <a:avLst>
            <a:gd name="adj" fmla="val 25000"/>
            <a:gd name="vf" fmla="val 11547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HTML</a:t>
          </a:r>
          <a:endParaRPr lang="en-US" sz="2100" kern="1200" dirty="0"/>
        </a:p>
      </dsp:txBody>
      <dsp:txXfrm rot="-5400000">
        <a:off x="880499" y="861159"/>
        <a:ext cx="671417" cy="771744"/>
      </dsp:txXfrm>
    </dsp:sp>
    <dsp:sp modelId="{ED09DC59-C69A-4CE1-9563-6EDF80687A51}">
      <dsp:nvSpPr>
        <dsp:cNvPr id="0" name=""/>
        <dsp:cNvSpPr/>
      </dsp:nvSpPr>
      <dsp:spPr>
        <a:xfrm rot="5400000">
          <a:off x="1180331" y="1710974"/>
          <a:ext cx="1121178" cy="975425"/>
        </a:xfrm>
        <a:prstGeom prst="hexagon">
          <a:avLst>
            <a:gd name="adj" fmla="val 25000"/>
            <a:gd name="vf" fmla="val 11547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 smtClean="0"/>
            <a:t>JS</a:t>
          </a:r>
          <a:endParaRPr lang="en-US" sz="3300" kern="1200" dirty="0"/>
        </a:p>
      </dsp:txBody>
      <dsp:txXfrm rot="-5400000">
        <a:off x="1405211" y="1812815"/>
        <a:ext cx="671417" cy="771744"/>
      </dsp:txXfrm>
    </dsp:sp>
    <dsp:sp modelId="{352AE369-FE46-429F-92E3-D31F7EA817B3}">
      <dsp:nvSpPr>
        <dsp:cNvPr id="0" name=""/>
        <dsp:cNvSpPr/>
      </dsp:nvSpPr>
      <dsp:spPr>
        <a:xfrm>
          <a:off x="1972" y="1862333"/>
          <a:ext cx="1210872" cy="6727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74D6E36-8805-4564-B9D3-9EDC792E5933}">
      <dsp:nvSpPr>
        <dsp:cNvPr id="0" name=""/>
        <dsp:cNvSpPr/>
      </dsp:nvSpPr>
      <dsp:spPr>
        <a:xfrm rot="5400000">
          <a:off x="2233790" y="1710974"/>
          <a:ext cx="1121178" cy="975425"/>
        </a:xfrm>
        <a:prstGeom prst="hexagon">
          <a:avLst>
            <a:gd name="adj" fmla="val 25000"/>
            <a:gd name="vf" fmla="val 11547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JQUERY</a:t>
          </a:r>
          <a:endParaRPr lang="en-US" sz="1500" kern="1200" dirty="0"/>
        </a:p>
      </dsp:txBody>
      <dsp:txXfrm rot="-5400000">
        <a:off x="2458670" y="1812815"/>
        <a:ext cx="671417" cy="771744"/>
      </dsp:txXfrm>
    </dsp:sp>
    <dsp:sp modelId="{2AF4AFB5-9E03-47B6-B4AE-1D02527453C2}">
      <dsp:nvSpPr>
        <dsp:cNvPr id="0" name=""/>
        <dsp:cNvSpPr/>
      </dsp:nvSpPr>
      <dsp:spPr>
        <a:xfrm rot="5400000">
          <a:off x="1709079" y="2662631"/>
          <a:ext cx="1121178" cy="975425"/>
        </a:xfrm>
        <a:prstGeom prst="hexagon">
          <a:avLst>
            <a:gd name="adj" fmla="val 25000"/>
            <a:gd name="vf" fmla="val 11547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BOOTSTRAP</a:t>
          </a:r>
          <a:endParaRPr lang="en-US" sz="3200" kern="1200" dirty="0"/>
        </a:p>
      </dsp:txBody>
      <dsp:txXfrm rot="-5400000">
        <a:off x="1933959" y="2764472"/>
        <a:ext cx="671417" cy="771744"/>
      </dsp:txXfrm>
    </dsp:sp>
    <dsp:sp modelId="{42DDD055-3C57-429E-A6ED-0F69A38F042E}">
      <dsp:nvSpPr>
        <dsp:cNvPr id="0" name=""/>
        <dsp:cNvSpPr/>
      </dsp:nvSpPr>
      <dsp:spPr>
        <a:xfrm>
          <a:off x="2786980" y="2813990"/>
          <a:ext cx="1251235" cy="6727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E4E6FAF-2334-4619-9204-3663E89AA7B6}">
      <dsp:nvSpPr>
        <dsp:cNvPr id="0" name=""/>
        <dsp:cNvSpPr/>
      </dsp:nvSpPr>
      <dsp:spPr>
        <a:xfrm rot="5400000">
          <a:off x="655619" y="2662631"/>
          <a:ext cx="1121178" cy="975425"/>
        </a:xfrm>
        <a:prstGeom prst="hexagon">
          <a:avLst>
            <a:gd name="adj" fmla="val 25000"/>
            <a:gd name="vf" fmla="val 11547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 smtClean="0"/>
            <a:t>CSS</a:t>
          </a:r>
          <a:endParaRPr lang="en-US" sz="3300" kern="1200" dirty="0"/>
        </a:p>
      </dsp:txBody>
      <dsp:txXfrm rot="-5400000">
        <a:off x="880499" y="2764472"/>
        <a:ext cx="671417" cy="77174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A348F9-C504-4920-8781-CBC4FF0514C9}">
      <dsp:nvSpPr>
        <dsp:cNvPr id="0" name=""/>
        <dsp:cNvSpPr/>
      </dsp:nvSpPr>
      <dsp:spPr>
        <a:xfrm>
          <a:off x="1409341" y="0"/>
          <a:ext cx="4311743" cy="107793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1280" tIns="81280" rIns="81280" bIns="81280" numCol="1" spcCol="1270" anchor="ctr" anchorCtr="0">
          <a:noAutofit/>
        </a:bodyPr>
        <a:lstStyle/>
        <a:p>
          <a:pPr lvl="0" algn="ctr" defTabSz="2844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400" kern="1200" dirty="0" smtClean="0"/>
            <a:t>HTML</a:t>
          </a:r>
          <a:endParaRPr lang="en-US" sz="6400" kern="1200" dirty="0"/>
        </a:p>
      </dsp:txBody>
      <dsp:txXfrm>
        <a:off x="1440913" y="31572"/>
        <a:ext cx="4248599" cy="1014791"/>
      </dsp:txXfrm>
    </dsp:sp>
    <dsp:sp modelId="{8EE2CE56-A796-4F3C-9158-65A7EF8A5282}">
      <dsp:nvSpPr>
        <dsp:cNvPr id="0" name=""/>
        <dsp:cNvSpPr/>
      </dsp:nvSpPr>
      <dsp:spPr>
        <a:xfrm rot="5389725">
          <a:off x="3472607" y="1173181"/>
          <a:ext cx="189565" cy="188638"/>
        </a:xfrm>
        <a:prstGeom prst="rightArrow">
          <a:avLst>
            <a:gd name="adj1" fmla="val 667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106D9F-A412-4225-9DBF-5DDE19E66D8E}">
      <dsp:nvSpPr>
        <dsp:cNvPr id="0" name=""/>
        <dsp:cNvSpPr/>
      </dsp:nvSpPr>
      <dsp:spPr>
        <a:xfrm>
          <a:off x="1413696" y="1457065"/>
          <a:ext cx="4311743" cy="1077935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280" tIns="81280" rIns="81280" bIns="81280" numCol="1" spcCol="1270" anchor="ctr" anchorCtr="0">
          <a:noAutofit/>
        </a:bodyPr>
        <a:lstStyle/>
        <a:p>
          <a:pPr lvl="0" algn="ctr" defTabSz="2844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400" kern="1200" dirty="0" smtClean="0"/>
            <a:t>JS</a:t>
          </a:r>
          <a:endParaRPr lang="en-US" sz="6400" kern="1200" dirty="0"/>
        </a:p>
      </dsp:txBody>
      <dsp:txXfrm>
        <a:off x="1445268" y="1488637"/>
        <a:ext cx="4248599" cy="1014791"/>
      </dsp:txXfrm>
    </dsp:sp>
    <dsp:sp modelId="{90A5C29D-F851-41D3-B498-0EA167BAC461}">
      <dsp:nvSpPr>
        <dsp:cNvPr id="0" name=""/>
        <dsp:cNvSpPr/>
      </dsp:nvSpPr>
      <dsp:spPr>
        <a:xfrm rot="5400000">
          <a:off x="3475248" y="2629320"/>
          <a:ext cx="188638" cy="188638"/>
        </a:xfrm>
        <a:prstGeom prst="rightArrow">
          <a:avLst>
            <a:gd name="adj1" fmla="val 667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84F36A-49E3-419D-ABDD-B8C977B9559C}">
      <dsp:nvSpPr>
        <dsp:cNvPr id="0" name=""/>
        <dsp:cNvSpPr/>
      </dsp:nvSpPr>
      <dsp:spPr>
        <a:xfrm>
          <a:off x="1413696" y="2912278"/>
          <a:ext cx="4311743" cy="1077935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280" tIns="81280" rIns="81280" bIns="81280" numCol="1" spcCol="1270" anchor="ctr" anchorCtr="0">
          <a:noAutofit/>
        </a:bodyPr>
        <a:lstStyle/>
        <a:p>
          <a:pPr lvl="0" algn="ctr" defTabSz="2844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400" kern="1200" dirty="0" err="1" smtClean="0"/>
            <a:t>NodeJS</a:t>
          </a:r>
          <a:endParaRPr lang="en-US" sz="6400" kern="1200" dirty="0"/>
        </a:p>
      </dsp:txBody>
      <dsp:txXfrm>
        <a:off x="1445268" y="2943850"/>
        <a:ext cx="4248599" cy="101479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rot="90" type="hexagon" r:blip="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rot="90" type="hexagon" r:blip="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Process1">
  <dgm:title val=""/>
  <dgm:desc val=""/>
  <dgm:catLst>
    <dgm:cat type="process" pri="1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1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2"/>
      </dgm:ptLst>
      <dgm:cxnLst>
        <dgm:cxn modelId="3" srcId="0" destId="1" srcOrd="0" destOrd="0"/>
        <dgm:cxn modelId="4" srcId="0" destId="2" srcOrd="0" destOrd="0"/>
        <dgm:cxn modelId="5" srcId="1" destId="11" srcOrd="0" destOrd="0"/>
        <dgm:cxn modelId="6" srcId="2" destId="2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R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header" refType="h"/>
      <dgm:constr type="w" for="des" forName="header" refType="h" refFor="des" refForName="header" op="equ" fact="4"/>
      <dgm:constr type="h" for="des" forName="child" refType="h" refFor="des" refForName="header" op="equ"/>
      <dgm:constr type="w" for="des" forName="child" refType="w" refFor="des" refForName="header" op="equ"/>
      <dgm:constr type="w" for="ch" forName="hSp" refType="w" refFor="des" refForName="header" op="equ" fact="0.14"/>
      <dgm:constr type="h" for="des" forName="parTrans" refType="h" refFor="des" refForName="header" op="equ" fact="0.35"/>
      <dgm:constr type="h" for="des" forName="sibTrans" refType="h" refFor="des" refForName="parTrans" op="equ"/>
      <dgm:constr type="primFontSz" for="des" forName="child" op="equ" val="65"/>
      <dgm:constr type="primFontSz" for="des" forName="header" op="equ" val="65"/>
    </dgm:constrLst>
    <dgm:ruleLst/>
    <dgm:forEach name="Name4" axis="ch" ptType="node">
      <dgm:layoutNode name="vertFlow">
        <dgm:choose name="Name5">
          <dgm:if name="Name6" func="var" arg="dir" op="equ" val="norm">
            <dgm:alg type="lin">
              <dgm:param type="linDir" val="fromT"/>
              <dgm:param type="nodeHorzAlign" val="ctr"/>
              <dgm:param type="nodeVertAlign" val="t"/>
              <dgm:param type="fallback" val="2D"/>
            </dgm:alg>
          </dgm:if>
          <dgm:else name="Name7">
            <dgm:alg type="lin">
              <dgm:param type="linDir" val="fromT"/>
              <dgm:param type="nodeHorzAlign" val="ctr"/>
              <dgm:param type="nodeVertAlign" val="t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header" styleLbl="node1"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8" axis="ch" ptType="parTrans" cnt="1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w" refType="h"/>
              <dgm:constr type="connDist"/>
              <dgm:constr type="wArH" refType="h" fact="0.25"/>
              <dgm:constr type="hArH" refType="wArH" fact="2"/>
              <dgm:constr type="stemThick" refType="hArH" fact="0.667"/>
              <dgm:constr type="begPad" refType="connDist" fact="0.25"/>
              <dgm:constr type="endPad" refType="connDist" fact="0.25"/>
            </dgm:constrLst>
            <dgm:ruleLst/>
          </dgm:layoutNode>
        </dgm:forEach>
        <dgm:forEach name="Name9" axis="ch" ptType="node">
          <dgm:layoutNode name="child" styleLbl="alignAccFollowNode1">
            <dgm:varLst>
              <dgm:chMax val="0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  <dgm:forEach name="Name10" axis="followSib" ptType="sibTrans" cnt="1">
            <dgm:layoutNode name="sibTrans" styleLbl="sibTrans2D1">
              <dgm:alg type="conn">
                <dgm:param type="begPts" val="auto"/>
                <dgm:param type="endPts" val="auto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w" refType="h"/>
                <dgm:constr type="connDist"/>
                <dgm:constr type="wArH" refType="h" fact="0.25"/>
                <dgm:constr type="hArH" refType="wArH" fact="2"/>
                <dgm:constr type="stemThick" refType="hArH" fact="0.667"/>
                <dgm:constr type="begPad" refType="w" fact="0.25"/>
                <dgm:constr type="endPad" refType="w" fact="0.25"/>
              </dgm:constrLst>
              <dgm:ruleLst/>
            </dgm:layoutNode>
          </dgm:forEach>
        </dgm:forEach>
      </dgm:layoutNode>
      <dgm:choose name="Name11">
        <dgm:if name="Name12" axis="self" ptType="node" func="revPos" op="gte" val="2">
          <dgm:layoutNode name="h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3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678E50-6E9E-3041-B34F-3A487B671A59}" type="datetimeFigureOut">
              <a:rPr lang="en-US" smtClean="0"/>
              <a:t>12/4/16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291FBE-9E1B-534E-84DC-80B998314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4031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B70F9E-1E80-C04E-B2D6-446EBE849D5D}" type="datetimeFigureOut">
              <a:rPr lang="en-US" smtClean="0"/>
              <a:t>12/4/16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 smtClean="0"/>
              <a:t>Click to edit Master text styles</a:t>
            </a:r>
          </a:p>
          <a:p>
            <a:pPr lvl="1"/>
            <a:r>
              <a:rPr lang="tr-TR" smtClean="0"/>
              <a:t>Second level</a:t>
            </a:r>
          </a:p>
          <a:p>
            <a:pPr lvl="2"/>
            <a:r>
              <a:rPr lang="tr-TR" smtClean="0"/>
              <a:t>Third level</a:t>
            </a:r>
          </a:p>
          <a:p>
            <a:pPr lvl="3"/>
            <a:r>
              <a:rPr lang="tr-TR" smtClean="0"/>
              <a:t>Fourth level</a:t>
            </a:r>
          </a:p>
          <a:p>
            <a:pPr lvl="4"/>
            <a:r>
              <a:rPr lang="tr-TR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F90314-83F6-014C-83EF-2E41302643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241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423297" y="4343400"/>
            <a:ext cx="6173081" cy="4114800"/>
          </a:xfrm>
        </p:spPr>
        <p:txBody>
          <a:bodyPr/>
          <a:lstStyle/>
          <a:p>
            <a:endParaRPr lang="en-US" sz="1000" baseline="0" dirty="0" smtClean="0">
              <a:latin typeface="Arial"/>
              <a:cs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F90314-83F6-014C-83EF-2E41302643C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4159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F90314-83F6-014C-83EF-2E41302643C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9269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tif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Module Out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75208"/>
            <a:ext cx="8229600" cy="1163351"/>
          </a:xfrm>
        </p:spPr>
        <p:txBody>
          <a:bodyPr/>
          <a:lstStyle>
            <a:lvl1pPr>
              <a:defRPr b="1" cap="small" baseline="0">
                <a:solidFill>
                  <a:srgbClr val="8E0101"/>
                </a:solidFill>
              </a:defRPr>
            </a:lvl1pPr>
          </a:lstStyle>
          <a:p>
            <a:r>
              <a:rPr lang="en-US" dirty="0" smtClean="0"/>
              <a:t>Click to Enter Module Title, Capitalized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1437989"/>
            <a:ext cx="8229600" cy="4817787"/>
          </a:xfrm>
        </p:spPr>
        <p:txBody>
          <a:bodyPr>
            <a:normAutofit/>
          </a:bodyPr>
          <a:lstStyle>
            <a:lvl1pPr>
              <a:defRPr sz="2800" cap="small" baseline="0"/>
            </a:lvl1pPr>
            <a:lvl2pPr>
              <a:defRPr sz="2400" cap="none" baseline="0"/>
            </a:lvl2pPr>
            <a:lvl3pPr>
              <a:defRPr sz="2400" cap="none" baseline="0"/>
            </a:lvl3pPr>
            <a:lvl4pPr>
              <a:defRPr sz="2400" cap="small"/>
            </a:lvl4pPr>
            <a:lvl5pPr>
              <a:defRPr sz="2400" cap="small"/>
            </a:lvl5pPr>
          </a:lstStyle>
          <a:p>
            <a:pPr lvl="0"/>
            <a:r>
              <a:rPr lang="en-US" dirty="0" smtClean="0"/>
              <a:t>First Lecture Title Here Capitalized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  <a:endParaRPr lang="en-US" dirty="0"/>
          </a:p>
        </p:txBody>
      </p:sp>
      <p:sp>
        <p:nvSpPr>
          <p:cNvPr id="5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40837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p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3200" b="1">
                <a:solidFill>
                  <a:srgbClr val="800000"/>
                </a:solidFill>
              </a:defRPr>
            </a:lvl1pPr>
          </a:lstStyle>
          <a:p>
            <a:r>
              <a:rPr lang="tr-TR" dirty="0" err="1" smtClean="0"/>
              <a:t>Click</a:t>
            </a:r>
            <a:r>
              <a:rPr lang="tr-TR" dirty="0" smtClean="0"/>
              <a:t> </a:t>
            </a:r>
            <a:r>
              <a:rPr lang="tr-TR" dirty="0" err="1" smtClean="0"/>
              <a:t>to</a:t>
            </a:r>
            <a:r>
              <a:rPr lang="tr-TR" dirty="0" smtClean="0"/>
              <a:t> </a:t>
            </a:r>
            <a:r>
              <a:rPr lang="tr-TR" dirty="0" err="1" smtClean="0"/>
              <a:t>enter</a:t>
            </a:r>
            <a:r>
              <a:rPr lang="tr-TR" dirty="0" smtClean="0"/>
              <a:t> </a:t>
            </a:r>
            <a:r>
              <a:rPr lang="tr-TR" dirty="0" err="1" smtClean="0"/>
              <a:t>slide</a:t>
            </a:r>
            <a:r>
              <a:rPr lang="tr-TR" dirty="0" smtClean="0"/>
              <a:t> </a:t>
            </a:r>
            <a:r>
              <a:rPr lang="tr-TR" dirty="0" err="1" smtClean="0"/>
              <a:t>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1484783"/>
            <a:ext cx="8229600" cy="4854963"/>
          </a:xfrm>
        </p:spPr>
        <p:txBody>
          <a:bodyPr/>
          <a:lstStyle>
            <a:lvl1pPr>
              <a:spcAft>
                <a:spcPts val="600"/>
              </a:spcAft>
              <a:defRPr sz="2800"/>
            </a:lvl1pPr>
          </a:lstStyle>
          <a:p>
            <a:pPr lvl="0"/>
            <a:r>
              <a:rPr lang="tr-TR" dirty="0" err="1" smtClean="0"/>
              <a:t>Slide</a:t>
            </a:r>
            <a:r>
              <a:rPr lang="tr-TR" dirty="0" smtClean="0"/>
              <a:t> </a:t>
            </a:r>
            <a:r>
              <a:rPr lang="tr-TR" dirty="0" err="1" smtClean="0"/>
              <a:t>content</a:t>
            </a:r>
            <a:endParaRPr lang="tr-TR" dirty="0" smtClean="0"/>
          </a:p>
          <a:p>
            <a:pPr lvl="1"/>
            <a:r>
              <a:rPr lang="tr-TR" dirty="0" smtClean="0"/>
              <a:t>Second </a:t>
            </a:r>
            <a:r>
              <a:rPr lang="tr-TR" dirty="0" err="1" smtClean="0"/>
              <a:t>level</a:t>
            </a:r>
            <a:endParaRPr lang="tr-TR" dirty="0" smtClean="0"/>
          </a:p>
          <a:p>
            <a:pPr lvl="2"/>
            <a:r>
              <a:rPr lang="tr-TR" dirty="0" smtClean="0"/>
              <a:t>Third </a:t>
            </a:r>
            <a:r>
              <a:rPr lang="tr-TR" dirty="0" err="1" smtClean="0"/>
              <a:t>level</a:t>
            </a:r>
            <a:endParaRPr lang="tr-TR" dirty="0" smtClean="0"/>
          </a:p>
          <a:p>
            <a:pPr lvl="3"/>
            <a:r>
              <a:rPr lang="tr-TR" dirty="0" err="1" smtClean="0"/>
              <a:t>Fourth</a:t>
            </a:r>
            <a:r>
              <a:rPr lang="tr-TR" dirty="0" smtClean="0"/>
              <a:t> </a:t>
            </a:r>
            <a:r>
              <a:rPr lang="tr-TR" dirty="0" err="1" smtClean="0"/>
              <a:t>level</a:t>
            </a:r>
            <a:endParaRPr lang="tr-TR" dirty="0" smtClean="0"/>
          </a:p>
          <a:p>
            <a:pPr lvl="4"/>
            <a:r>
              <a:rPr lang="tr-TR" dirty="0" err="1" smtClean="0"/>
              <a:t>Fifth</a:t>
            </a:r>
            <a:r>
              <a:rPr lang="tr-TR" dirty="0" smtClean="0"/>
              <a:t> </a:t>
            </a:r>
            <a:r>
              <a:rPr lang="tr-TR" dirty="0" err="1" smtClean="0"/>
              <a:t>level</a:t>
            </a:r>
            <a:endParaRPr lang="en-US" dirty="0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57200" y="6350240"/>
            <a:ext cx="8229600" cy="0"/>
          </a:xfrm>
          <a:prstGeom prst="line">
            <a:avLst/>
          </a:prstGeom>
          <a:ln>
            <a:solidFill>
              <a:srgbClr val="8E010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 userDrawn="1"/>
        </p:nvCxnSpPr>
        <p:spPr>
          <a:xfrm>
            <a:off x="457200" y="1112605"/>
            <a:ext cx="8054460" cy="0"/>
          </a:xfrm>
          <a:prstGeom prst="line">
            <a:avLst/>
          </a:prstGeom>
          <a:ln>
            <a:solidFill>
              <a:srgbClr val="8E010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Reflection Ic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61" y="188640"/>
            <a:ext cx="781078" cy="833512"/>
          </a:xfrm>
          <a:prstGeom prst="rect">
            <a:avLst/>
          </a:prstGeom>
        </p:spPr>
      </p:pic>
      <p:sp>
        <p:nvSpPr>
          <p:cNvPr id="8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99126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olution2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3200" b="1">
                <a:solidFill>
                  <a:srgbClr val="800000"/>
                </a:solidFill>
              </a:defRPr>
            </a:lvl1pPr>
          </a:lstStyle>
          <a:p>
            <a:r>
              <a:rPr lang="tr-TR" dirty="0" err="1" smtClean="0"/>
              <a:t>Click</a:t>
            </a:r>
            <a:r>
              <a:rPr lang="tr-TR" dirty="0" smtClean="0"/>
              <a:t> </a:t>
            </a:r>
            <a:r>
              <a:rPr lang="tr-TR" dirty="0" err="1" smtClean="0"/>
              <a:t>to</a:t>
            </a:r>
            <a:r>
              <a:rPr lang="tr-TR" dirty="0" smtClean="0"/>
              <a:t> </a:t>
            </a:r>
            <a:r>
              <a:rPr lang="tr-TR" dirty="0" err="1" smtClean="0"/>
              <a:t>enter</a:t>
            </a:r>
            <a:r>
              <a:rPr lang="tr-TR" dirty="0" smtClean="0"/>
              <a:t> </a:t>
            </a:r>
            <a:r>
              <a:rPr lang="tr-TR" dirty="0" err="1" smtClean="0"/>
              <a:t>slide</a:t>
            </a:r>
            <a:r>
              <a:rPr lang="tr-TR" dirty="0" smtClean="0"/>
              <a:t> </a:t>
            </a:r>
            <a:r>
              <a:rPr lang="tr-TR" dirty="0" err="1" smtClean="0"/>
              <a:t>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1484783"/>
            <a:ext cx="8229600" cy="4854963"/>
          </a:xfrm>
        </p:spPr>
        <p:txBody>
          <a:bodyPr/>
          <a:lstStyle>
            <a:lvl1pPr>
              <a:spcAft>
                <a:spcPts val="600"/>
              </a:spcAft>
              <a:defRPr sz="2800"/>
            </a:lvl1pPr>
          </a:lstStyle>
          <a:p>
            <a:pPr lvl="0"/>
            <a:r>
              <a:rPr lang="tr-TR" dirty="0" err="1" smtClean="0"/>
              <a:t>Slide</a:t>
            </a:r>
            <a:r>
              <a:rPr lang="tr-TR" dirty="0" smtClean="0"/>
              <a:t> </a:t>
            </a:r>
            <a:r>
              <a:rPr lang="tr-TR" dirty="0" err="1" smtClean="0"/>
              <a:t>content</a:t>
            </a:r>
            <a:endParaRPr lang="tr-TR" dirty="0" smtClean="0"/>
          </a:p>
          <a:p>
            <a:pPr lvl="1"/>
            <a:r>
              <a:rPr lang="tr-TR" dirty="0" smtClean="0"/>
              <a:t>Second </a:t>
            </a:r>
            <a:r>
              <a:rPr lang="tr-TR" dirty="0" err="1" smtClean="0"/>
              <a:t>level</a:t>
            </a:r>
            <a:endParaRPr lang="tr-TR" dirty="0" smtClean="0"/>
          </a:p>
          <a:p>
            <a:pPr lvl="2"/>
            <a:r>
              <a:rPr lang="tr-TR" dirty="0" smtClean="0"/>
              <a:t>Third </a:t>
            </a:r>
            <a:r>
              <a:rPr lang="tr-TR" dirty="0" err="1" smtClean="0"/>
              <a:t>level</a:t>
            </a:r>
            <a:endParaRPr lang="tr-TR" dirty="0" smtClean="0"/>
          </a:p>
          <a:p>
            <a:pPr lvl="3"/>
            <a:r>
              <a:rPr lang="tr-TR" dirty="0" err="1" smtClean="0"/>
              <a:t>Fourth</a:t>
            </a:r>
            <a:r>
              <a:rPr lang="tr-TR" dirty="0" smtClean="0"/>
              <a:t> </a:t>
            </a:r>
            <a:r>
              <a:rPr lang="tr-TR" dirty="0" err="1" smtClean="0"/>
              <a:t>level</a:t>
            </a:r>
            <a:endParaRPr lang="tr-TR" dirty="0" smtClean="0"/>
          </a:p>
          <a:p>
            <a:pPr lvl="4"/>
            <a:r>
              <a:rPr lang="tr-TR" dirty="0" err="1" smtClean="0"/>
              <a:t>Fifth</a:t>
            </a:r>
            <a:r>
              <a:rPr lang="tr-TR" dirty="0" smtClean="0"/>
              <a:t> </a:t>
            </a:r>
            <a:r>
              <a:rPr lang="tr-TR" dirty="0" err="1" smtClean="0"/>
              <a:t>level</a:t>
            </a:r>
            <a:endParaRPr lang="en-US" dirty="0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57200" y="6350240"/>
            <a:ext cx="8229600" cy="0"/>
          </a:xfrm>
          <a:prstGeom prst="line">
            <a:avLst/>
          </a:prstGeom>
          <a:ln>
            <a:solidFill>
              <a:srgbClr val="8E010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 userDrawn="1"/>
        </p:nvCxnSpPr>
        <p:spPr>
          <a:xfrm>
            <a:off x="457200" y="1112605"/>
            <a:ext cx="8054460" cy="0"/>
          </a:xfrm>
          <a:prstGeom prst="line">
            <a:avLst/>
          </a:prstGeom>
          <a:ln>
            <a:solidFill>
              <a:srgbClr val="8E010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Example Ic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6304" y="258833"/>
            <a:ext cx="630220" cy="672527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20999126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Examp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3200" b="1">
                <a:solidFill>
                  <a:srgbClr val="800000"/>
                </a:solidFill>
              </a:defRPr>
            </a:lvl1pPr>
          </a:lstStyle>
          <a:p>
            <a:r>
              <a:rPr lang="tr-TR" dirty="0" err="1" smtClean="0"/>
              <a:t>Click</a:t>
            </a:r>
            <a:r>
              <a:rPr lang="tr-TR" dirty="0" smtClean="0"/>
              <a:t> </a:t>
            </a:r>
            <a:r>
              <a:rPr lang="tr-TR" dirty="0" err="1" smtClean="0"/>
              <a:t>to</a:t>
            </a:r>
            <a:r>
              <a:rPr lang="tr-TR" dirty="0" smtClean="0"/>
              <a:t> </a:t>
            </a:r>
            <a:r>
              <a:rPr lang="tr-TR" dirty="0" err="1" smtClean="0"/>
              <a:t>enter</a:t>
            </a:r>
            <a:r>
              <a:rPr lang="tr-TR" dirty="0" smtClean="0"/>
              <a:t> </a:t>
            </a:r>
            <a:r>
              <a:rPr lang="tr-TR" dirty="0" err="1" smtClean="0"/>
              <a:t>slide</a:t>
            </a:r>
            <a:r>
              <a:rPr lang="tr-TR" dirty="0" smtClean="0"/>
              <a:t> </a:t>
            </a:r>
            <a:r>
              <a:rPr lang="tr-TR" dirty="0" err="1" smtClean="0"/>
              <a:t>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1484783"/>
            <a:ext cx="8229600" cy="4854963"/>
          </a:xfrm>
        </p:spPr>
        <p:txBody>
          <a:bodyPr/>
          <a:lstStyle>
            <a:lvl1pPr>
              <a:spcAft>
                <a:spcPts val="600"/>
              </a:spcAft>
              <a:defRPr sz="2800"/>
            </a:lvl1pPr>
          </a:lstStyle>
          <a:p>
            <a:pPr lvl="0"/>
            <a:r>
              <a:rPr lang="tr-TR" dirty="0" err="1" smtClean="0"/>
              <a:t>Slide</a:t>
            </a:r>
            <a:r>
              <a:rPr lang="tr-TR" dirty="0" smtClean="0"/>
              <a:t> </a:t>
            </a:r>
            <a:r>
              <a:rPr lang="tr-TR" dirty="0" err="1" smtClean="0"/>
              <a:t>content</a:t>
            </a:r>
            <a:endParaRPr lang="tr-TR" dirty="0" smtClean="0"/>
          </a:p>
          <a:p>
            <a:pPr lvl="1"/>
            <a:r>
              <a:rPr lang="tr-TR" dirty="0" smtClean="0"/>
              <a:t>Second </a:t>
            </a:r>
            <a:r>
              <a:rPr lang="tr-TR" dirty="0" err="1" smtClean="0"/>
              <a:t>level</a:t>
            </a:r>
            <a:endParaRPr lang="tr-TR" dirty="0" smtClean="0"/>
          </a:p>
          <a:p>
            <a:pPr lvl="2"/>
            <a:r>
              <a:rPr lang="tr-TR" dirty="0" smtClean="0"/>
              <a:t>Third </a:t>
            </a:r>
            <a:r>
              <a:rPr lang="tr-TR" dirty="0" err="1" smtClean="0"/>
              <a:t>level</a:t>
            </a:r>
            <a:endParaRPr lang="tr-TR" dirty="0" smtClean="0"/>
          </a:p>
          <a:p>
            <a:pPr lvl="3"/>
            <a:r>
              <a:rPr lang="tr-TR" dirty="0" err="1" smtClean="0"/>
              <a:t>Fourth</a:t>
            </a:r>
            <a:r>
              <a:rPr lang="tr-TR" dirty="0" smtClean="0"/>
              <a:t> </a:t>
            </a:r>
            <a:r>
              <a:rPr lang="tr-TR" dirty="0" err="1" smtClean="0"/>
              <a:t>level</a:t>
            </a:r>
            <a:endParaRPr lang="tr-TR" dirty="0" smtClean="0"/>
          </a:p>
          <a:p>
            <a:pPr lvl="4"/>
            <a:r>
              <a:rPr lang="tr-TR" dirty="0" err="1" smtClean="0"/>
              <a:t>Fifth</a:t>
            </a:r>
            <a:r>
              <a:rPr lang="tr-TR" dirty="0" smtClean="0"/>
              <a:t> </a:t>
            </a:r>
            <a:r>
              <a:rPr lang="tr-TR" dirty="0" err="1" smtClean="0"/>
              <a:t>level</a:t>
            </a:r>
            <a:endParaRPr lang="en-US" dirty="0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57200" y="6350240"/>
            <a:ext cx="8229600" cy="0"/>
          </a:xfrm>
          <a:prstGeom prst="line">
            <a:avLst/>
          </a:prstGeom>
          <a:ln>
            <a:solidFill>
              <a:srgbClr val="8E010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 userDrawn="1"/>
        </p:nvCxnSpPr>
        <p:spPr>
          <a:xfrm>
            <a:off x="457200" y="1112605"/>
            <a:ext cx="8229600" cy="0"/>
          </a:xfrm>
          <a:prstGeom prst="line">
            <a:avLst/>
          </a:prstGeom>
          <a:ln>
            <a:solidFill>
              <a:srgbClr val="8E010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Calculator Ic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0432" y="6090132"/>
            <a:ext cx="581601" cy="620643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57166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3200" b="1">
                <a:solidFill>
                  <a:srgbClr val="800000"/>
                </a:solidFill>
              </a:defRPr>
            </a:lvl1pPr>
          </a:lstStyle>
          <a:p>
            <a:r>
              <a:rPr lang="tr-TR" dirty="0" err="1" smtClean="0"/>
              <a:t>Click</a:t>
            </a:r>
            <a:r>
              <a:rPr lang="tr-TR" dirty="0" smtClean="0"/>
              <a:t> </a:t>
            </a:r>
            <a:r>
              <a:rPr lang="tr-TR" dirty="0" err="1" smtClean="0"/>
              <a:t>to</a:t>
            </a:r>
            <a:r>
              <a:rPr lang="tr-TR" dirty="0" smtClean="0"/>
              <a:t> </a:t>
            </a:r>
            <a:r>
              <a:rPr lang="tr-TR" dirty="0" err="1" smtClean="0"/>
              <a:t>enter</a:t>
            </a:r>
            <a:r>
              <a:rPr lang="tr-TR" dirty="0" smtClean="0"/>
              <a:t> </a:t>
            </a:r>
            <a:r>
              <a:rPr lang="tr-TR" dirty="0" err="1" smtClean="0"/>
              <a:t>slide</a:t>
            </a:r>
            <a:r>
              <a:rPr lang="tr-TR" dirty="0" smtClean="0"/>
              <a:t> </a:t>
            </a:r>
            <a:r>
              <a:rPr lang="tr-TR" dirty="0" err="1" smtClean="0"/>
              <a:t>title</a:t>
            </a:r>
            <a:endParaRPr lang="en-US" dirty="0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57200" y="955161"/>
            <a:ext cx="8229600" cy="0"/>
          </a:xfrm>
          <a:prstGeom prst="line">
            <a:avLst/>
          </a:prstGeom>
          <a:ln>
            <a:solidFill>
              <a:srgbClr val="8E010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 userDrawn="1"/>
        </p:nvCxnSpPr>
        <p:spPr>
          <a:xfrm>
            <a:off x="457200" y="6350240"/>
            <a:ext cx="8229600" cy="0"/>
          </a:xfrm>
          <a:prstGeom prst="line">
            <a:avLst/>
          </a:prstGeom>
          <a:ln>
            <a:solidFill>
              <a:srgbClr val="8E010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31022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75208"/>
            <a:ext cx="8229600" cy="879953"/>
          </a:xfrm>
        </p:spPr>
        <p:txBody>
          <a:bodyPr>
            <a:normAutofit/>
          </a:bodyPr>
          <a:lstStyle>
            <a:lvl1pPr>
              <a:defRPr sz="3200" b="1" baseline="0">
                <a:solidFill>
                  <a:srgbClr val="800000"/>
                </a:solidFill>
              </a:defRPr>
            </a:lvl1pPr>
          </a:lstStyle>
          <a:p>
            <a:r>
              <a:rPr lang="tr-TR" dirty="0" err="1" smtClean="0"/>
              <a:t>Click</a:t>
            </a:r>
            <a:r>
              <a:rPr lang="tr-TR" dirty="0" smtClean="0"/>
              <a:t> </a:t>
            </a:r>
            <a:r>
              <a:rPr lang="tr-TR" dirty="0" err="1" smtClean="0"/>
              <a:t>to</a:t>
            </a:r>
            <a:r>
              <a:rPr lang="tr-TR" dirty="0" smtClean="0"/>
              <a:t> </a:t>
            </a:r>
            <a:r>
              <a:rPr lang="tr-TR" dirty="0" err="1" smtClean="0"/>
              <a:t>enter</a:t>
            </a:r>
            <a:r>
              <a:rPr lang="tr-TR" dirty="0" smtClean="0"/>
              <a:t> </a:t>
            </a:r>
            <a:r>
              <a:rPr lang="tr-TR" dirty="0" err="1" smtClean="0"/>
              <a:t>slide</a:t>
            </a:r>
            <a:r>
              <a:rPr lang="tr-TR" dirty="0" smtClean="0"/>
              <a:t> </a:t>
            </a:r>
            <a:r>
              <a:rPr lang="tr-TR" dirty="0" err="1" smtClean="0"/>
              <a:t>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57200" y="1062779"/>
            <a:ext cx="4040188" cy="753075"/>
          </a:xfrm>
        </p:spPr>
        <p:txBody>
          <a:bodyPr anchor="b"/>
          <a:lstStyle>
            <a:lvl1pPr marL="0" indent="0">
              <a:buNone/>
              <a:defRPr sz="2400" b="1" baseline="0">
                <a:solidFill>
                  <a:srgbClr val="8E010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dirty="0" err="1" smtClean="0"/>
              <a:t>Click</a:t>
            </a:r>
            <a:r>
              <a:rPr lang="tr-TR" dirty="0" smtClean="0"/>
              <a:t> </a:t>
            </a:r>
            <a:r>
              <a:rPr lang="tr-TR" dirty="0" err="1" smtClean="0"/>
              <a:t>for</a:t>
            </a:r>
            <a:r>
              <a:rPr lang="tr-TR" dirty="0" smtClean="0"/>
              <a:t> </a:t>
            </a:r>
            <a:r>
              <a:rPr lang="tr-TR" dirty="0" err="1" smtClean="0"/>
              <a:t>column</a:t>
            </a:r>
            <a:r>
              <a:rPr lang="tr-TR" dirty="0" smtClean="0"/>
              <a:t> </a:t>
            </a:r>
            <a:r>
              <a:rPr lang="tr-TR" dirty="0" err="1" smtClean="0"/>
              <a:t>title</a:t>
            </a:r>
            <a:endParaRPr lang="tr-TR" dirty="0" smtClean="0"/>
          </a:p>
          <a:p>
            <a:pPr lvl="0"/>
            <a:endParaRPr lang="tr-TR" dirty="0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57200" y="1815855"/>
            <a:ext cx="4040188" cy="4397936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r-TR" dirty="0" err="1" smtClean="0"/>
              <a:t>Click</a:t>
            </a:r>
            <a:r>
              <a:rPr lang="tr-TR" dirty="0" smtClean="0"/>
              <a:t> </a:t>
            </a:r>
            <a:r>
              <a:rPr lang="tr-TR" dirty="0" err="1" smtClean="0"/>
              <a:t>to</a:t>
            </a:r>
            <a:r>
              <a:rPr lang="tr-TR" dirty="0" smtClean="0"/>
              <a:t> </a:t>
            </a:r>
            <a:r>
              <a:rPr lang="tr-TR" dirty="0" err="1" smtClean="0"/>
              <a:t>enter</a:t>
            </a:r>
            <a:r>
              <a:rPr lang="tr-TR" dirty="0" smtClean="0"/>
              <a:t> </a:t>
            </a:r>
            <a:r>
              <a:rPr lang="tr-TR" dirty="0" err="1" smtClean="0"/>
              <a:t>text</a:t>
            </a:r>
            <a:endParaRPr lang="tr-TR" dirty="0" smtClean="0"/>
          </a:p>
          <a:p>
            <a:pPr lvl="1"/>
            <a:r>
              <a:rPr lang="tr-TR" dirty="0" smtClean="0"/>
              <a:t>Second </a:t>
            </a:r>
            <a:r>
              <a:rPr lang="tr-TR" dirty="0" err="1" smtClean="0"/>
              <a:t>level</a:t>
            </a:r>
            <a:endParaRPr lang="tr-TR" dirty="0" smtClean="0"/>
          </a:p>
          <a:p>
            <a:pPr lvl="2"/>
            <a:r>
              <a:rPr lang="tr-TR" dirty="0" smtClean="0"/>
              <a:t>Third </a:t>
            </a:r>
            <a:r>
              <a:rPr lang="tr-TR" dirty="0" err="1" smtClean="0"/>
              <a:t>level</a:t>
            </a:r>
            <a:endParaRPr lang="tr-TR" dirty="0" smtClean="0"/>
          </a:p>
          <a:p>
            <a:pPr lvl="3"/>
            <a:r>
              <a:rPr lang="tr-TR" dirty="0" err="1" smtClean="0"/>
              <a:t>Fourth</a:t>
            </a:r>
            <a:r>
              <a:rPr lang="tr-TR" dirty="0" smtClean="0"/>
              <a:t> </a:t>
            </a:r>
            <a:r>
              <a:rPr lang="tr-TR" dirty="0" err="1" smtClean="0"/>
              <a:t>level</a:t>
            </a:r>
            <a:endParaRPr lang="tr-TR" dirty="0" smtClean="0"/>
          </a:p>
          <a:p>
            <a:pPr lvl="4"/>
            <a:r>
              <a:rPr lang="tr-TR" dirty="0" err="1" smtClean="0"/>
              <a:t>Fifth</a:t>
            </a:r>
            <a:r>
              <a:rPr lang="tr-TR" dirty="0" smtClean="0"/>
              <a:t> </a:t>
            </a:r>
            <a:r>
              <a:rPr lang="tr-TR" dirty="0" err="1" smtClean="0"/>
              <a:t>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45025" y="1062779"/>
            <a:ext cx="4041775" cy="753075"/>
          </a:xfrm>
        </p:spPr>
        <p:txBody>
          <a:bodyPr anchor="b"/>
          <a:lstStyle>
            <a:lvl1pPr marL="0" indent="0">
              <a:buNone/>
              <a:defRPr sz="2400" b="1" baseline="0">
                <a:solidFill>
                  <a:srgbClr val="8E010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dirty="0" err="1" smtClean="0"/>
              <a:t>Click</a:t>
            </a:r>
            <a:r>
              <a:rPr lang="tr-TR" dirty="0" smtClean="0"/>
              <a:t> </a:t>
            </a:r>
            <a:r>
              <a:rPr lang="tr-TR" dirty="0" err="1" smtClean="0"/>
              <a:t>for</a:t>
            </a:r>
            <a:r>
              <a:rPr lang="tr-TR" dirty="0" smtClean="0"/>
              <a:t> </a:t>
            </a:r>
            <a:r>
              <a:rPr lang="tr-TR" dirty="0" err="1" smtClean="0"/>
              <a:t>column</a:t>
            </a:r>
            <a:r>
              <a:rPr lang="tr-TR" dirty="0" smtClean="0"/>
              <a:t> </a:t>
            </a:r>
            <a:r>
              <a:rPr lang="tr-TR" dirty="0" err="1" smtClean="0"/>
              <a:t>title</a:t>
            </a:r>
            <a:endParaRPr lang="tr-TR" dirty="0" smtClean="0"/>
          </a:p>
          <a:p>
            <a:pPr lvl="0"/>
            <a:endParaRPr lang="tr-TR" dirty="0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4645025" y="1815855"/>
            <a:ext cx="4041775" cy="4397936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r-TR" dirty="0" err="1" smtClean="0"/>
              <a:t>Click</a:t>
            </a:r>
            <a:r>
              <a:rPr lang="tr-TR" dirty="0" smtClean="0"/>
              <a:t> </a:t>
            </a:r>
            <a:r>
              <a:rPr lang="tr-TR" dirty="0" err="1" smtClean="0"/>
              <a:t>to</a:t>
            </a:r>
            <a:r>
              <a:rPr lang="tr-TR" dirty="0" smtClean="0"/>
              <a:t> </a:t>
            </a:r>
            <a:r>
              <a:rPr lang="tr-TR" dirty="0" err="1" smtClean="0"/>
              <a:t>enter</a:t>
            </a:r>
            <a:r>
              <a:rPr lang="tr-TR" dirty="0" smtClean="0"/>
              <a:t> </a:t>
            </a:r>
            <a:r>
              <a:rPr lang="tr-TR" dirty="0" err="1" smtClean="0"/>
              <a:t>text</a:t>
            </a:r>
            <a:endParaRPr lang="tr-TR" dirty="0" smtClean="0"/>
          </a:p>
          <a:p>
            <a:pPr lvl="1"/>
            <a:r>
              <a:rPr lang="tr-TR" dirty="0" smtClean="0"/>
              <a:t>Second </a:t>
            </a:r>
            <a:r>
              <a:rPr lang="tr-TR" dirty="0" err="1" smtClean="0"/>
              <a:t>level</a:t>
            </a:r>
            <a:endParaRPr lang="tr-TR" dirty="0" smtClean="0"/>
          </a:p>
          <a:p>
            <a:pPr lvl="2"/>
            <a:r>
              <a:rPr lang="tr-TR" dirty="0" smtClean="0"/>
              <a:t>Third </a:t>
            </a:r>
            <a:r>
              <a:rPr lang="tr-TR" dirty="0" err="1" smtClean="0"/>
              <a:t>level</a:t>
            </a:r>
            <a:endParaRPr lang="tr-TR" dirty="0" smtClean="0"/>
          </a:p>
          <a:p>
            <a:pPr lvl="3"/>
            <a:r>
              <a:rPr lang="tr-TR" dirty="0" err="1" smtClean="0"/>
              <a:t>Fourth</a:t>
            </a:r>
            <a:r>
              <a:rPr lang="tr-TR" dirty="0" smtClean="0"/>
              <a:t> </a:t>
            </a:r>
            <a:r>
              <a:rPr lang="tr-TR" dirty="0" err="1" smtClean="0"/>
              <a:t>level</a:t>
            </a:r>
            <a:endParaRPr lang="tr-TR" dirty="0" smtClean="0"/>
          </a:p>
          <a:p>
            <a:pPr lvl="4"/>
            <a:r>
              <a:rPr lang="tr-TR" dirty="0" err="1" smtClean="0"/>
              <a:t>Fifth</a:t>
            </a:r>
            <a:r>
              <a:rPr lang="tr-TR" dirty="0" smtClean="0"/>
              <a:t> </a:t>
            </a:r>
            <a:r>
              <a:rPr lang="tr-TR" dirty="0" err="1" smtClean="0"/>
              <a:t>level</a:t>
            </a:r>
            <a:endParaRPr lang="en-US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457200" y="955161"/>
            <a:ext cx="8229600" cy="0"/>
          </a:xfrm>
          <a:prstGeom prst="line">
            <a:avLst/>
          </a:prstGeom>
          <a:ln>
            <a:solidFill>
              <a:srgbClr val="8E010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>
            <a:off x="457200" y="6350240"/>
            <a:ext cx="8229600" cy="0"/>
          </a:xfrm>
          <a:prstGeom prst="line">
            <a:avLst/>
          </a:prstGeom>
          <a:ln>
            <a:solidFill>
              <a:srgbClr val="8E010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18053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3200" b="1">
                <a:solidFill>
                  <a:srgbClr val="800000"/>
                </a:solidFill>
              </a:defRPr>
            </a:lvl1pPr>
          </a:lstStyle>
          <a:p>
            <a:r>
              <a:rPr lang="tr-TR" dirty="0" err="1" smtClean="0"/>
              <a:t>Click</a:t>
            </a:r>
            <a:r>
              <a:rPr lang="tr-TR" dirty="0" smtClean="0"/>
              <a:t> </a:t>
            </a:r>
            <a:r>
              <a:rPr lang="tr-TR" dirty="0" err="1" smtClean="0"/>
              <a:t>to</a:t>
            </a:r>
            <a:r>
              <a:rPr lang="tr-TR" dirty="0" smtClean="0"/>
              <a:t> </a:t>
            </a:r>
            <a:r>
              <a:rPr lang="tr-TR" dirty="0" err="1" smtClean="0"/>
              <a:t>enter</a:t>
            </a:r>
            <a:r>
              <a:rPr lang="tr-TR" dirty="0" smtClean="0"/>
              <a:t> </a:t>
            </a:r>
            <a:r>
              <a:rPr lang="tr-TR" dirty="0" err="1" smtClean="0"/>
              <a:t>your</a:t>
            </a:r>
            <a:r>
              <a:rPr lang="tr-TR" dirty="0" smtClean="0"/>
              <a:t> </a:t>
            </a:r>
            <a:r>
              <a:rPr lang="tr-TR" dirty="0" err="1" smtClean="0"/>
              <a:t>question</a:t>
            </a:r>
            <a:r>
              <a:rPr lang="tr-TR" dirty="0" smtClean="0"/>
              <a:t>, </a:t>
            </a:r>
            <a:r>
              <a:rPr lang="tr-TR" dirty="0" err="1" smtClean="0"/>
              <a:t>definitely</a:t>
            </a:r>
            <a:r>
              <a:rPr lang="tr-TR" dirty="0" smtClean="0"/>
              <a:t> not </a:t>
            </a:r>
            <a:r>
              <a:rPr lang="tr-TR" dirty="0" err="1" smtClean="0"/>
              <a:t>capitalized</a:t>
            </a:r>
            <a:endParaRPr lang="en-US" dirty="0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457200" y="1112605"/>
            <a:ext cx="8229600" cy="0"/>
          </a:xfrm>
          <a:prstGeom prst="line">
            <a:avLst/>
          </a:prstGeom>
          <a:ln>
            <a:solidFill>
              <a:srgbClr val="8E010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 userDrawn="1"/>
        </p:nvCxnSpPr>
        <p:spPr>
          <a:xfrm>
            <a:off x="457200" y="6350240"/>
            <a:ext cx="8229600" cy="0"/>
          </a:xfrm>
          <a:prstGeom prst="line">
            <a:avLst/>
          </a:prstGeom>
          <a:ln>
            <a:solidFill>
              <a:srgbClr val="8E010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11939" t="8667" r="7237" b="6230"/>
          <a:stretch/>
        </p:blipFill>
        <p:spPr>
          <a:xfrm>
            <a:off x="2169955" y="2820312"/>
            <a:ext cx="1486279" cy="1455767"/>
          </a:xfrm>
          <a:prstGeom prst="ellipse">
            <a:avLst/>
          </a:prstGeom>
        </p:spPr>
      </p:pic>
      <p:sp>
        <p:nvSpPr>
          <p:cNvPr id="9" name="TextBox 35"/>
          <p:cNvSpPr txBox="1">
            <a:spLocks noChangeArrowheads="1"/>
          </p:cNvSpPr>
          <p:nvPr/>
        </p:nvSpPr>
        <p:spPr bwMode="auto">
          <a:xfrm>
            <a:off x="3821122" y="3246075"/>
            <a:ext cx="3127141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sz="2800" b="1" dirty="0" smtClean="0">
                <a:solidFill>
                  <a:srgbClr val="800000"/>
                </a:solidFill>
                <a:latin typeface="Trebuchet MS"/>
                <a:cs typeface="Trebuchet MS"/>
              </a:rPr>
              <a:t>Self-Assessment</a:t>
            </a:r>
            <a:endParaRPr lang="en-US" sz="2800" dirty="0">
              <a:solidFill>
                <a:srgbClr val="800000"/>
              </a:solidFill>
              <a:latin typeface="Trebuchet MS"/>
              <a:cs typeface="Trebuchet MS"/>
            </a:endParaRPr>
          </a:p>
          <a:p>
            <a:pPr algn="ctr" eaLnBrk="1" hangingPunct="1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751090" y="2708920"/>
            <a:ext cx="5557214" cy="1675237"/>
          </a:xfrm>
          <a:prstGeom prst="rect">
            <a:avLst/>
          </a:prstGeom>
          <a:noFill/>
          <a:ln w="1905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2443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3200" b="1">
                <a:solidFill>
                  <a:srgbClr val="800000"/>
                </a:solidFill>
              </a:defRPr>
            </a:lvl1pPr>
          </a:lstStyle>
          <a:p>
            <a:r>
              <a:rPr lang="tr-TR" dirty="0" err="1" smtClean="0"/>
              <a:t>Click</a:t>
            </a:r>
            <a:r>
              <a:rPr lang="tr-TR" dirty="0" smtClean="0"/>
              <a:t> </a:t>
            </a:r>
            <a:r>
              <a:rPr lang="tr-TR" dirty="0" err="1" smtClean="0"/>
              <a:t>to</a:t>
            </a:r>
            <a:r>
              <a:rPr lang="tr-TR" dirty="0" smtClean="0"/>
              <a:t> </a:t>
            </a:r>
            <a:r>
              <a:rPr lang="tr-TR" dirty="0" err="1" smtClean="0"/>
              <a:t>enter</a:t>
            </a:r>
            <a:r>
              <a:rPr lang="tr-TR" dirty="0" smtClean="0"/>
              <a:t> </a:t>
            </a:r>
            <a:r>
              <a:rPr lang="tr-TR" dirty="0" err="1" smtClean="0"/>
              <a:t>slide</a:t>
            </a:r>
            <a:r>
              <a:rPr lang="tr-TR" dirty="0" smtClean="0"/>
              <a:t> </a:t>
            </a:r>
            <a:r>
              <a:rPr lang="tr-TR" dirty="0" err="1" smtClean="0"/>
              <a:t>title</a:t>
            </a:r>
            <a:r>
              <a:rPr lang="tr-TR" dirty="0" smtClean="0"/>
              <a:t>, </a:t>
            </a:r>
            <a:r>
              <a:rPr lang="tr-TR" dirty="0" err="1" smtClean="0"/>
              <a:t>definitely</a:t>
            </a:r>
            <a:r>
              <a:rPr lang="tr-TR" dirty="0" smtClean="0"/>
              <a:t> not </a:t>
            </a:r>
            <a:r>
              <a:rPr lang="tr-TR" dirty="0" err="1" smtClean="0"/>
              <a:t>capitalized</a:t>
            </a:r>
            <a:endParaRPr lang="en-US" dirty="0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457200" y="1112605"/>
            <a:ext cx="8229600" cy="0"/>
          </a:xfrm>
          <a:prstGeom prst="line">
            <a:avLst/>
          </a:prstGeom>
          <a:ln>
            <a:solidFill>
              <a:srgbClr val="8E010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 userDrawn="1"/>
        </p:nvCxnSpPr>
        <p:spPr>
          <a:xfrm>
            <a:off x="457200" y="6350240"/>
            <a:ext cx="8229600" cy="0"/>
          </a:xfrm>
          <a:prstGeom prst="line">
            <a:avLst/>
          </a:prstGeom>
          <a:ln>
            <a:solidFill>
              <a:srgbClr val="8E010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82443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68296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1950" y="1052513"/>
            <a:ext cx="4168775" cy="50434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3125" y="1052513"/>
            <a:ext cx="4168775" cy="50434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2549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76200"/>
            <a:ext cx="8999538" cy="533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361950" y="1052513"/>
            <a:ext cx="4168775" cy="50434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83125" y="1052513"/>
            <a:ext cx="4168775" cy="24447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83125" y="3649663"/>
            <a:ext cx="4168775" cy="244633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3394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Lecture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>
            <a:alphaModFix amt="12000"/>
          </a:blip>
          <a:srcRect l="1098" r="6320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2130425"/>
            <a:ext cx="7772400" cy="1470025"/>
          </a:xfrm>
        </p:spPr>
        <p:txBody>
          <a:bodyPr>
            <a:normAutofit/>
          </a:bodyPr>
          <a:lstStyle>
            <a:lvl1pPr>
              <a:defRPr sz="4000" b="1" cap="small" normalizeH="0" baseline="0"/>
            </a:lvl1pPr>
          </a:lstStyle>
          <a:p>
            <a:r>
              <a:rPr lang="en-US" dirty="0" smtClean="0"/>
              <a:t>Click to Enter Lecture Title,  Capitalized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371600" y="3886200"/>
            <a:ext cx="64008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2800" baseline="0">
                <a:solidFill>
                  <a:srgbClr val="8E010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tr-TR" dirty="0" err="1" smtClean="0"/>
              <a:t>Click</a:t>
            </a:r>
            <a:r>
              <a:rPr lang="tr-TR" dirty="0" smtClean="0"/>
              <a:t> </a:t>
            </a:r>
            <a:r>
              <a:rPr lang="tr-TR" dirty="0" err="1" smtClean="0"/>
              <a:t>to</a:t>
            </a:r>
            <a:r>
              <a:rPr lang="tr-TR" dirty="0" smtClean="0"/>
              <a:t> </a:t>
            </a:r>
            <a:r>
              <a:rPr lang="tr-TR" dirty="0" err="1" smtClean="0"/>
              <a:t>enter</a:t>
            </a:r>
            <a:r>
              <a:rPr lang="tr-TR" dirty="0" smtClean="0"/>
              <a:t> </a:t>
            </a:r>
            <a:r>
              <a:rPr lang="tr-TR" dirty="0" err="1" smtClean="0"/>
              <a:t>lecture</a:t>
            </a:r>
            <a:r>
              <a:rPr lang="tr-TR" dirty="0" smtClean="0"/>
              <a:t> </a:t>
            </a:r>
            <a:r>
              <a:rPr lang="tr-TR" dirty="0" err="1" smtClean="0"/>
              <a:t>subtitle</a:t>
            </a:r>
            <a:r>
              <a:rPr lang="tr-TR" dirty="0" smtClean="0"/>
              <a:t>, not </a:t>
            </a:r>
            <a:r>
              <a:rPr lang="tr-TR" dirty="0" err="1" smtClean="0"/>
              <a:t>capitalized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40626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Lecture 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75208"/>
            <a:ext cx="8229600" cy="1163351"/>
          </a:xfrm>
        </p:spPr>
        <p:txBody>
          <a:bodyPr/>
          <a:lstStyle>
            <a:lvl1pPr>
              <a:defRPr b="1" cap="none">
                <a:solidFill>
                  <a:srgbClr val="8E0101"/>
                </a:solidFill>
              </a:defRPr>
            </a:lvl1pPr>
          </a:lstStyle>
          <a:p>
            <a:r>
              <a:rPr lang="en-US" dirty="0" smtClean="0"/>
              <a:t>Click to enter Agenda or Learning 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1437989"/>
            <a:ext cx="8229600" cy="4817787"/>
          </a:xfrm>
        </p:spPr>
        <p:txBody>
          <a:bodyPr>
            <a:normAutofit/>
          </a:bodyPr>
          <a:lstStyle>
            <a:lvl1pPr>
              <a:defRPr sz="2800" cap="none" baseline="0"/>
            </a:lvl1pPr>
            <a:lvl2pPr>
              <a:defRPr sz="2400" cap="none" baseline="0"/>
            </a:lvl2pPr>
            <a:lvl3pPr>
              <a:defRPr sz="2400" cap="none" baseline="0"/>
            </a:lvl3pPr>
            <a:lvl4pPr>
              <a:defRPr sz="2400" cap="small"/>
            </a:lvl4pPr>
            <a:lvl5pPr>
              <a:defRPr sz="2400" cap="small"/>
            </a:lvl5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01541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ection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453074"/>
            <a:ext cx="8229600" cy="1037397"/>
          </a:xfrm>
        </p:spPr>
        <p:txBody>
          <a:bodyPr/>
          <a:lstStyle>
            <a:lvl1pPr>
              <a:defRPr b="1" baseline="0">
                <a:solidFill>
                  <a:srgbClr val="8E0101"/>
                </a:solidFill>
              </a:defRPr>
            </a:lvl1pPr>
          </a:lstStyle>
          <a:p>
            <a:r>
              <a:rPr lang="tr-TR" dirty="0" err="1" smtClean="0"/>
              <a:t>Click</a:t>
            </a:r>
            <a:r>
              <a:rPr lang="tr-TR" dirty="0" smtClean="0"/>
              <a:t> </a:t>
            </a:r>
            <a:r>
              <a:rPr lang="tr-TR" dirty="0" err="1" smtClean="0"/>
              <a:t>to</a:t>
            </a:r>
            <a:r>
              <a:rPr lang="tr-TR" dirty="0" smtClean="0"/>
              <a:t> </a:t>
            </a:r>
            <a:r>
              <a:rPr lang="tr-TR" dirty="0" err="1" smtClean="0"/>
              <a:t>enter</a:t>
            </a:r>
            <a:r>
              <a:rPr lang="tr-TR" dirty="0" smtClean="0"/>
              <a:t> </a:t>
            </a:r>
            <a:r>
              <a:rPr lang="tr-TR" dirty="0" err="1" smtClean="0"/>
              <a:t>section</a:t>
            </a:r>
            <a:r>
              <a:rPr lang="tr-TR" dirty="0" smtClean="0"/>
              <a:t> </a:t>
            </a:r>
            <a:r>
              <a:rPr lang="tr-TR" dirty="0" err="1" smtClean="0"/>
              <a:t>title</a:t>
            </a:r>
            <a:r>
              <a:rPr lang="tr-TR" dirty="0" smtClean="0"/>
              <a:t>, not </a:t>
            </a:r>
            <a:r>
              <a:rPr lang="tr-TR" dirty="0" err="1" smtClean="0"/>
              <a:t>capitalized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1700395"/>
            <a:ext cx="8229600" cy="4639351"/>
          </a:xfrm>
        </p:spPr>
        <p:txBody>
          <a:bodyPr/>
          <a:lstStyle>
            <a:lvl1pPr>
              <a:spcAft>
                <a:spcPts val="600"/>
              </a:spcAft>
              <a:defRPr baseline="0"/>
            </a:lvl1pPr>
          </a:lstStyle>
          <a:p>
            <a:pPr lvl="0"/>
            <a:r>
              <a:rPr lang="tr-TR" dirty="0" err="1" smtClean="0"/>
              <a:t>Section</a:t>
            </a:r>
            <a:r>
              <a:rPr lang="tr-TR" dirty="0" smtClean="0"/>
              <a:t> </a:t>
            </a:r>
            <a:r>
              <a:rPr lang="tr-TR" dirty="0" err="1" smtClean="0"/>
              <a:t>intro</a:t>
            </a:r>
            <a:r>
              <a:rPr lang="tr-TR" dirty="0" smtClean="0"/>
              <a:t> </a:t>
            </a:r>
            <a:r>
              <a:rPr lang="tr-TR" dirty="0" err="1" smtClean="0"/>
              <a:t>or</a:t>
            </a:r>
            <a:r>
              <a:rPr lang="tr-TR" dirty="0" smtClean="0"/>
              <a:t> </a:t>
            </a:r>
            <a:r>
              <a:rPr lang="tr-TR" dirty="0" err="1" smtClean="0"/>
              <a:t>content</a:t>
            </a:r>
            <a:endParaRPr lang="tr-TR" dirty="0" smtClean="0"/>
          </a:p>
          <a:p>
            <a:pPr lvl="1"/>
            <a:r>
              <a:rPr lang="tr-TR" dirty="0" smtClean="0"/>
              <a:t>Second </a:t>
            </a:r>
            <a:r>
              <a:rPr lang="tr-TR" dirty="0" err="1" smtClean="0"/>
              <a:t>level</a:t>
            </a:r>
            <a:endParaRPr lang="tr-TR" dirty="0" smtClean="0"/>
          </a:p>
          <a:p>
            <a:pPr lvl="2"/>
            <a:r>
              <a:rPr lang="tr-TR" dirty="0" smtClean="0"/>
              <a:t>Third </a:t>
            </a:r>
            <a:r>
              <a:rPr lang="tr-TR" dirty="0" err="1" smtClean="0"/>
              <a:t>level</a:t>
            </a:r>
            <a:endParaRPr lang="tr-TR" dirty="0" smtClean="0"/>
          </a:p>
          <a:p>
            <a:pPr lvl="3"/>
            <a:r>
              <a:rPr lang="tr-TR" dirty="0" err="1" smtClean="0"/>
              <a:t>Fourth</a:t>
            </a:r>
            <a:r>
              <a:rPr lang="tr-TR" dirty="0" smtClean="0"/>
              <a:t> </a:t>
            </a:r>
            <a:r>
              <a:rPr lang="tr-TR" dirty="0" err="1" smtClean="0"/>
              <a:t>level</a:t>
            </a:r>
            <a:endParaRPr lang="tr-TR" dirty="0" smtClean="0"/>
          </a:p>
          <a:p>
            <a:pPr lvl="4"/>
            <a:r>
              <a:rPr lang="tr-TR" dirty="0" err="1" smtClean="0"/>
              <a:t>Fifth</a:t>
            </a:r>
            <a:r>
              <a:rPr lang="tr-TR" dirty="0" smtClean="0"/>
              <a:t> </a:t>
            </a:r>
            <a:r>
              <a:rPr lang="tr-TR" dirty="0" err="1" smtClean="0"/>
              <a:t>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40932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956899"/>
            <a:ext cx="8229600" cy="1635685"/>
          </a:xfrm>
        </p:spPr>
        <p:txBody>
          <a:bodyPr/>
          <a:lstStyle>
            <a:lvl1pPr>
              <a:defRPr b="1" baseline="0">
                <a:solidFill>
                  <a:srgbClr val="8E0101"/>
                </a:solidFill>
              </a:defRPr>
            </a:lvl1pPr>
          </a:lstStyle>
          <a:p>
            <a:r>
              <a:rPr lang="tr-TR" dirty="0" err="1" smtClean="0"/>
              <a:t>Click</a:t>
            </a:r>
            <a:r>
              <a:rPr lang="tr-TR" dirty="0" smtClean="0"/>
              <a:t> </a:t>
            </a:r>
            <a:r>
              <a:rPr lang="tr-TR" dirty="0" err="1" smtClean="0"/>
              <a:t>to</a:t>
            </a:r>
            <a:r>
              <a:rPr lang="tr-TR" dirty="0" smtClean="0"/>
              <a:t> </a:t>
            </a:r>
            <a:r>
              <a:rPr lang="tr-TR" dirty="0" err="1" smtClean="0"/>
              <a:t>enter</a:t>
            </a:r>
            <a:r>
              <a:rPr lang="tr-TR" dirty="0" smtClean="0"/>
              <a:t> </a:t>
            </a:r>
            <a:r>
              <a:rPr lang="tr-TR" dirty="0" err="1" smtClean="0"/>
              <a:t>section</a:t>
            </a:r>
            <a:r>
              <a:rPr lang="tr-TR" dirty="0" smtClean="0"/>
              <a:t> </a:t>
            </a:r>
            <a:r>
              <a:rPr lang="tr-TR" dirty="0" err="1" smtClean="0"/>
              <a:t>title</a:t>
            </a:r>
            <a:r>
              <a:rPr lang="tr-TR" dirty="0" smtClean="0"/>
              <a:t>, not </a:t>
            </a:r>
            <a:r>
              <a:rPr lang="tr-TR" dirty="0" err="1" smtClean="0"/>
              <a:t>capitalized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2708039"/>
            <a:ext cx="8229600" cy="1731884"/>
          </a:xfrm>
        </p:spPr>
        <p:txBody>
          <a:bodyPr anchor="ctr"/>
          <a:lstStyle>
            <a:lvl1pPr marL="0" indent="0" algn="ctr">
              <a:buNone/>
              <a:defRPr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Click to enter section subtitle, not capitalized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22764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3200" b="1">
                <a:solidFill>
                  <a:srgbClr val="800000"/>
                </a:solidFill>
              </a:defRPr>
            </a:lvl1pPr>
          </a:lstStyle>
          <a:p>
            <a:r>
              <a:rPr lang="tr-TR" dirty="0" err="1" smtClean="0"/>
              <a:t>Click</a:t>
            </a:r>
            <a:r>
              <a:rPr lang="tr-TR" dirty="0" smtClean="0"/>
              <a:t> </a:t>
            </a:r>
            <a:r>
              <a:rPr lang="tr-TR" dirty="0" err="1" smtClean="0"/>
              <a:t>to</a:t>
            </a:r>
            <a:r>
              <a:rPr lang="tr-TR" dirty="0" smtClean="0"/>
              <a:t> </a:t>
            </a:r>
            <a:r>
              <a:rPr lang="tr-TR" dirty="0" err="1" smtClean="0"/>
              <a:t>enter</a:t>
            </a:r>
            <a:r>
              <a:rPr lang="tr-TR" dirty="0" smtClean="0"/>
              <a:t> </a:t>
            </a:r>
            <a:r>
              <a:rPr lang="tr-TR" dirty="0" err="1" smtClean="0"/>
              <a:t>slide</a:t>
            </a:r>
            <a:r>
              <a:rPr lang="tr-TR" dirty="0" smtClean="0"/>
              <a:t> </a:t>
            </a:r>
            <a:r>
              <a:rPr lang="tr-TR" dirty="0" err="1" smtClean="0"/>
              <a:t>title</a:t>
            </a:r>
            <a:r>
              <a:rPr lang="tr-TR" dirty="0" smtClean="0"/>
              <a:t>, </a:t>
            </a:r>
            <a:r>
              <a:rPr lang="tr-TR" dirty="0" err="1" smtClean="0"/>
              <a:t>definitely</a:t>
            </a:r>
            <a:r>
              <a:rPr lang="tr-TR" dirty="0" smtClean="0"/>
              <a:t> not </a:t>
            </a:r>
            <a:r>
              <a:rPr lang="tr-TR" dirty="0" err="1" smtClean="0"/>
              <a:t>capitalized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84783"/>
            <a:ext cx="8229600" cy="4854963"/>
          </a:xfrm>
        </p:spPr>
        <p:txBody>
          <a:bodyPr/>
          <a:lstStyle>
            <a:lvl1pPr>
              <a:defRPr sz="2800"/>
            </a:lvl1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0"/>
            <a:endParaRPr lang="en-US" dirty="0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457200" y="1112605"/>
            <a:ext cx="8229600" cy="0"/>
          </a:xfrm>
          <a:prstGeom prst="line">
            <a:avLst/>
          </a:prstGeom>
          <a:ln>
            <a:solidFill>
              <a:srgbClr val="8E010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 userDrawn="1"/>
        </p:nvCxnSpPr>
        <p:spPr>
          <a:xfrm>
            <a:off x="457200" y="6350240"/>
            <a:ext cx="8229600" cy="0"/>
          </a:xfrm>
          <a:prstGeom prst="line">
            <a:avLst/>
          </a:prstGeom>
          <a:ln>
            <a:solidFill>
              <a:srgbClr val="8E010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40932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Reflec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3200" b="1">
                <a:solidFill>
                  <a:srgbClr val="800000"/>
                </a:solidFill>
              </a:defRPr>
            </a:lvl1pPr>
          </a:lstStyle>
          <a:p>
            <a:r>
              <a:rPr lang="tr-TR" dirty="0" err="1" smtClean="0"/>
              <a:t>Click</a:t>
            </a:r>
            <a:r>
              <a:rPr lang="tr-TR" dirty="0" smtClean="0"/>
              <a:t> </a:t>
            </a:r>
            <a:r>
              <a:rPr lang="tr-TR" dirty="0" err="1" smtClean="0"/>
              <a:t>to</a:t>
            </a:r>
            <a:r>
              <a:rPr lang="tr-TR" dirty="0" smtClean="0"/>
              <a:t> </a:t>
            </a:r>
            <a:r>
              <a:rPr lang="tr-TR" dirty="0" err="1" smtClean="0"/>
              <a:t>enter</a:t>
            </a:r>
            <a:r>
              <a:rPr lang="tr-TR" dirty="0" smtClean="0"/>
              <a:t> </a:t>
            </a:r>
            <a:r>
              <a:rPr lang="tr-TR" dirty="0" err="1" smtClean="0"/>
              <a:t>slide</a:t>
            </a:r>
            <a:r>
              <a:rPr lang="tr-TR" dirty="0" smtClean="0"/>
              <a:t> </a:t>
            </a:r>
            <a:r>
              <a:rPr lang="tr-TR" dirty="0" err="1" smtClean="0"/>
              <a:t>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1484783"/>
            <a:ext cx="8229600" cy="4854963"/>
          </a:xfrm>
        </p:spPr>
        <p:txBody>
          <a:bodyPr/>
          <a:lstStyle>
            <a:lvl1pPr>
              <a:spcAft>
                <a:spcPts val="600"/>
              </a:spcAft>
              <a:defRPr sz="2800"/>
            </a:lvl1pPr>
          </a:lstStyle>
          <a:p>
            <a:pPr lvl="0"/>
            <a:r>
              <a:rPr lang="tr-TR" dirty="0" err="1" smtClean="0"/>
              <a:t>Slide</a:t>
            </a:r>
            <a:r>
              <a:rPr lang="tr-TR" dirty="0" smtClean="0"/>
              <a:t> </a:t>
            </a:r>
            <a:r>
              <a:rPr lang="tr-TR" dirty="0" err="1" smtClean="0"/>
              <a:t>content</a:t>
            </a:r>
            <a:endParaRPr lang="tr-TR" dirty="0" smtClean="0"/>
          </a:p>
          <a:p>
            <a:pPr lvl="1"/>
            <a:r>
              <a:rPr lang="tr-TR" dirty="0" smtClean="0"/>
              <a:t>Second </a:t>
            </a:r>
            <a:r>
              <a:rPr lang="tr-TR" dirty="0" err="1" smtClean="0"/>
              <a:t>level</a:t>
            </a:r>
            <a:endParaRPr lang="tr-TR" dirty="0" smtClean="0"/>
          </a:p>
          <a:p>
            <a:pPr lvl="2"/>
            <a:r>
              <a:rPr lang="tr-TR" dirty="0" smtClean="0"/>
              <a:t>Third </a:t>
            </a:r>
            <a:r>
              <a:rPr lang="tr-TR" dirty="0" err="1" smtClean="0"/>
              <a:t>level</a:t>
            </a:r>
            <a:endParaRPr lang="tr-TR" dirty="0" smtClean="0"/>
          </a:p>
          <a:p>
            <a:pPr lvl="3"/>
            <a:r>
              <a:rPr lang="tr-TR" dirty="0" err="1" smtClean="0"/>
              <a:t>Fourth</a:t>
            </a:r>
            <a:r>
              <a:rPr lang="tr-TR" dirty="0" smtClean="0"/>
              <a:t> </a:t>
            </a:r>
            <a:r>
              <a:rPr lang="tr-TR" dirty="0" err="1" smtClean="0"/>
              <a:t>level</a:t>
            </a:r>
            <a:endParaRPr lang="tr-TR" dirty="0" smtClean="0"/>
          </a:p>
          <a:p>
            <a:pPr lvl="4"/>
            <a:r>
              <a:rPr lang="tr-TR" dirty="0" err="1" smtClean="0"/>
              <a:t>Fifth</a:t>
            </a:r>
            <a:r>
              <a:rPr lang="tr-TR" dirty="0" smtClean="0"/>
              <a:t> </a:t>
            </a:r>
            <a:r>
              <a:rPr lang="tr-TR" dirty="0" err="1" smtClean="0"/>
              <a:t>level</a:t>
            </a:r>
            <a:endParaRPr lang="en-US" dirty="0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57200" y="6350240"/>
            <a:ext cx="8229600" cy="0"/>
          </a:xfrm>
          <a:prstGeom prst="line">
            <a:avLst/>
          </a:prstGeom>
          <a:ln>
            <a:solidFill>
              <a:srgbClr val="8E010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 userDrawn="1"/>
        </p:nvCxnSpPr>
        <p:spPr>
          <a:xfrm>
            <a:off x="457200" y="1112605"/>
            <a:ext cx="8229600" cy="0"/>
          </a:xfrm>
          <a:prstGeom prst="line">
            <a:avLst/>
          </a:prstGeom>
          <a:ln>
            <a:solidFill>
              <a:srgbClr val="8E010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Discussion Ic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9655" y="177977"/>
            <a:ext cx="617297" cy="658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0821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as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3200" b="1">
                <a:solidFill>
                  <a:srgbClr val="800000"/>
                </a:solidFill>
              </a:defRPr>
            </a:lvl1pPr>
          </a:lstStyle>
          <a:p>
            <a:r>
              <a:rPr lang="tr-TR" dirty="0" err="1" smtClean="0"/>
              <a:t>Click</a:t>
            </a:r>
            <a:r>
              <a:rPr lang="tr-TR" dirty="0" smtClean="0"/>
              <a:t> </a:t>
            </a:r>
            <a:r>
              <a:rPr lang="tr-TR" dirty="0" err="1" smtClean="0"/>
              <a:t>to</a:t>
            </a:r>
            <a:r>
              <a:rPr lang="tr-TR" dirty="0" smtClean="0"/>
              <a:t> </a:t>
            </a:r>
            <a:r>
              <a:rPr lang="tr-TR" dirty="0" err="1" smtClean="0"/>
              <a:t>enter</a:t>
            </a:r>
            <a:r>
              <a:rPr lang="tr-TR" dirty="0" smtClean="0"/>
              <a:t> </a:t>
            </a:r>
            <a:r>
              <a:rPr lang="tr-TR" dirty="0" err="1" smtClean="0"/>
              <a:t>slide</a:t>
            </a:r>
            <a:r>
              <a:rPr lang="tr-TR" dirty="0" smtClean="0"/>
              <a:t> </a:t>
            </a:r>
            <a:r>
              <a:rPr lang="tr-TR" dirty="0" err="1" smtClean="0"/>
              <a:t>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1484783"/>
            <a:ext cx="8229600" cy="4854963"/>
          </a:xfrm>
        </p:spPr>
        <p:txBody>
          <a:bodyPr/>
          <a:lstStyle>
            <a:lvl1pPr>
              <a:spcAft>
                <a:spcPts val="600"/>
              </a:spcAft>
              <a:defRPr sz="2800"/>
            </a:lvl1pPr>
          </a:lstStyle>
          <a:p>
            <a:pPr lvl="0"/>
            <a:r>
              <a:rPr lang="tr-TR" dirty="0" err="1" smtClean="0"/>
              <a:t>Slide</a:t>
            </a:r>
            <a:r>
              <a:rPr lang="tr-TR" dirty="0" smtClean="0"/>
              <a:t> </a:t>
            </a:r>
            <a:r>
              <a:rPr lang="tr-TR" dirty="0" err="1" smtClean="0"/>
              <a:t>content</a:t>
            </a:r>
            <a:endParaRPr lang="tr-TR" dirty="0" smtClean="0"/>
          </a:p>
          <a:p>
            <a:pPr lvl="1"/>
            <a:r>
              <a:rPr lang="tr-TR" dirty="0" smtClean="0"/>
              <a:t>Second </a:t>
            </a:r>
            <a:r>
              <a:rPr lang="tr-TR" dirty="0" err="1" smtClean="0"/>
              <a:t>level</a:t>
            </a:r>
            <a:endParaRPr lang="tr-TR" dirty="0" smtClean="0"/>
          </a:p>
          <a:p>
            <a:pPr lvl="2"/>
            <a:r>
              <a:rPr lang="tr-TR" dirty="0" smtClean="0"/>
              <a:t>Third </a:t>
            </a:r>
            <a:r>
              <a:rPr lang="tr-TR" dirty="0" err="1" smtClean="0"/>
              <a:t>level</a:t>
            </a:r>
            <a:endParaRPr lang="tr-TR" dirty="0" smtClean="0"/>
          </a:p>
          <a:p>
            <a:pPr lvl="3"/>
            <a:r>
              <a:rPr lang="tr-TR" dirty="0" err="1" smtClean="0"/>
              <a:t>Fourth</a:t>
            </a:r>
            <a:r>
              <a:rPr lang="tr-TR" dirty="0" smtClean="0"/>
              <a:t> </a:t>
            </a:r>
            <a:r>
              <a:rPr lang="tr-TR" dirty="0" err="1" smtClean="0"/>
              <a:t>level</a:t>
            </a:r>
            <a:endParaRPr lang="tr-TR" dirty="0" smtClean="0"/>
          </a:p>
          <a:p>
            <a:pPr lvl="4"/>
            <a:r>
              <a:rPr lang="tr-TR" dirty="0" err="1" smtClean="0"/>
              <a:t>Fifth</a:t>
            </a:r>
            <a:r>
              <a:rPr lang="tr-TR" dirty="0" smtClean="0"/>
              <a:t> </a:t>
            </a:r>
            <a:r>
              <a:rPr lang="tr-TR" dirty="0" err="1" smtClean="0"/>
              <a:t>level</a:t>
            </a:r>
            <a:endParaRPr lang="en-US" dirty="0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57200" y="6350240"/>
            <a:ext cx="8229600" cy="0"/>
          </a:xfrm>
          <a:prstGeom prst="line">
            <a:avLst/>
          </a:prstGeom>
          <a:ln>
            <a:solidFill>
              <a:srgbClr val="8E010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 userDrawn="1"/>
        </p:nvCxnSpPr>
        <p:spPr>
          <a:xfrm>
            <a:off x="457200" y="1112605"/>
            <a:ext cx="8229600" cy="0"/>
          </a:xfrm>
          <a:prstGeom prst="line">
            <a:avLst/>
          </a:prstGeom>
          <a:ln>
            <a:solidFill>
              <a:srgbClr val="8E010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Activity Rul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56" y="214866"/>
            <a:ext cx="590488" cy="630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0821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olu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3200" b="1">
                <a:solidFill>
                  <a:srgbClr val="800000"/>
                </a:solidFill>
              </a:defRPr>
            </a:lvl1pPr>
          </a:lstStyle>
          <a:p>
            <a:r>
              <a:rPr lang="tr-TR" dirty="0" err="1" smtClean="0"/>
              <a:t>Click</a:t>
            </a:r>
            <a:r>
              <a:rPr lang="tr-TR" dirty="0" smtClean="0"/>
              <a:t> </a:t>
            </a:r>
            <a:r>
              <a:rPr lang="tr-TR" dirty="0" err="1" smtClean="0"/>
              <a:t>to</a:t>
            </a:r>
            <a:r>
              <a:rPr lang="tr-TR" dirty="0" smtClean="0"/>
              <a:t> </a:t>
            </a:r>
            <a:r>
              <a:rPr lang="tr-TR" dirty="0" err="1" smtClean="0"/>
              <a:t>enter</a:t>
            </a:r>
            <a:r>
              <a:rPr lang="tr-TR" dirty="0" smtClean="0"/>
              <a:t> </a:t>
            </a:r>
            <a:r>
              <a:rPr lang="tr-TR" dirty="0" err="1" smtClean="0"/>
              <a:t>slide</a:t>
            </a:r>
            <a:r>
              <a:rPr lang="tr-TR" dirty="0" smtClean="0"/>
              <a:t> </a:t>
            </a:r>
            <a:r>
              <a:rPr lang="tr-TR" dirty="0" err="1" smtClean="0"/>
              <a:t>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1484783"/>
            <a:ext cx="8229600" cy="4854963"/>
          </a:xfrm>
        </p:spPr>
        <p:txBody>
          <a:bodyPr/>
          <a:lstStyle>
            <a:lvl1pPr>
              <a:spcAft>
                <a:spcPts val="600"/>
              </a:spcAft>
              <a:defRPr sz="2800"/>
            </a:lvl1pPr>
          </a:lstStyle>
          <a:p>
            <a:pPr lvl="0"/>
            <a:r>
              <a:rPr lang="tr-TR" dirty="0" err="1" smtClean="0"/>
              <a:t>Slide</a:t>
            </a:r>
            <a:r>
              <a:rPr lang="tr-TR" dirty="0" smtClean="0"/>
              <a:t> </a:t>
            </a:r>
            <a:r>
              <a:rPr lang="tr-TR" dirty="0" err="1" smtClean="0"/>
              <a:t>content</a:t>
            </a:r>
            <a:endParaRPr lang="tr-TR" dirty="0" smtClean="0"/>
          </a:p>
          <a:p>
            <a:pPr lvl="1"/>
            <a:r>
              <a:rPr lang="tr-TR" dirty="0" smtClean="0"/>
              <a:t>Second </a:t>
            </a:r>
            <a:r>
              <a:rPr lang="tr-TR" dirty="0" err="1" smtClean="0"/>
              <a:t>level</a:t>
            </a:r>
            <a:endParaRPr lang="tr-TR" dirty="0" smtClean="0"/>
          </a:p>
          <a:p>
            <a:pPr lvl="2"/>
            <a:r>
              <a:rPr lang="tr-TR" dirty="0" smtClean="0"/>
              <a:t>Third </a:t>
            </a:r>
            <a:r>
              <a:rPr lang="tr-TR" dirty="0" err="1" smtClean="0"/>
              <a:t>level</a:t>
            </a:r>
            <a:endParaRPr lang="tr-TR" dirty="0" smtClean="0"/>
          </a:p>
          <a:p>
            <a:pPr lvl="3"/>
            <a:r>
              <a:rPr lang="tr-TR" dirty="0" err="1" smtClean="0"/>
              <a:t>Fourth</a:t>
            </a:r>
            <a:r>
              <a:rPr lang="tr-TR" dirty="0" smtClean="0"/>
              <a:t> </a:t>
            </a:r>
            <a:r>
              <a:rPr lang="tr-TR" dirty="0" err="1" smtClean="0"/>
              <a:t>level</a:t>
            </a:r>
            <a:endParaRPr lang="tr-TR" dirty="0" smtClean="0"/>
          </a:p>
          <a:p>
            <a:pPr lvl="4"/>
            <a:r>
              <a:rPr lang="tr-TR" dirty="0" err="1" smtClean="0"/>
              <a:t>Fifth</a:t>
            </a:r>
            <a:r>
              <a:rPr lang="tr-TR" dirty="0" smtClean="0"/>
              <a:t> </a:t>
            </a:r>
            <a:r>
              <a:rPr lang="tr-TR" dirty="0" err="1" smtClean="0"/>
              <a:t>level</a:t>
            </a:r>
            <a:endParaRPr lang="en-US" dirty="0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57200" y="6350240"/>
            <a:ext cx="8229600" cy="0"/>
          </a:xfrm>
          <a:prstGeom prst="line">
            <a:avLst/>
          </a:prstGeom>
          <a:ln>
            <a:solidFill>
              <a:srgbClr val="8E010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 userDrawn="1"/>
        </p:nvCxnSpPr>
        <p:spPr>
          <a:xfrm>
            <a:off x="457200" y="1112605"/>
            <a:ext cx="8054460" cy="0"/>
          </a:xfrm>
          <a:prstGeom prst="line">
            <a:avLst/>
          </a:prstGeom>
          <a:ln>
            <a:solidFill>
              <a:srgbClr val="8E010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Solution Ic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2356" y="188641"/>
            <a:ext cx="539826" cy="576064"/>
          </a:xfrm>
          <a:prstGeom prst="rect">
            <a:avLst/>
          </a:prstGeom>
        </p:spPr>
      </p:pic>
      <p:sp>
        <p:nvSpPr>
          <p:cNvPr id="9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00821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theme" Target="../theme/theme1.xml"/><Relationship Id="rId21" Type="http://schemas.openxmlformats.org/officeDocument/2006/relationships/image" Target="../media/image1.tiff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75208"/>
            <a:ext cx="8229600" cy="10373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96575"/>
            <a:ext cx="8229600" cy="51431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Rectangle 3"/>
          <p:cNvSpPr>
            <a:spLocks noChangeArrowheads="1"/>
          </p:cNvSpPr>
          <p:nvPr userDrawn="1"/>
        </p:nvSpPr>
        <p:spPr bwMode="auto">
          <a:xfrm>
            <a:off x="3563888" y="6417130"/>
            <a:ext cx="914400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1050" dirty="0">
                <a:solidFill>
                  <a:srgbClr val="7F7F7F"/>
                </a:solidFill>
              </a:rPr>
              <a:t>© </a:t>
            </a:r>
            <a:r>
              <a:rPr lang="en-US" sz="1050" dirty="0" smtClean="0">
                <a:solidFill>
                  <a:srgbClr val="7F7F7F"/>
                </a:solidFill>
              </a:rPr>
              <a:t>2016</a:t>
            </a:r>
            <a:r>
              <a:rPr lang="en-US" sz="1050" baseline="0" dirty="0" smtClean="0">
                <a:solidFill>
                  <a:srgbClr val="7F7F7F"/>
                </a:solidFill>
              </a:rPr>
              <a:t> Team SA-8</a:t>
            </a:r>
            <a:endParaRPr lang="en-US" sz="1050" dirty="0">
              <a:solidFill>
                <a:srgbClr val="7F7F7F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1"/>
          <a:stretch>
            <a:fillRect/>
          </a:stretch>
        </p:blipFill>
        <p:spPr>
          <a:xfrm>
            <a:off x="368604" y="6386640"/>
            <a:ext cx="1979712" cy="471360"/>
          </a:xfrm>
          <a:prstGeom prst="rect">
            <a:avLst/>
          </a:prstGeom>
        </p:spPr>
      </p:pic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80651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49" r:id="rId2"/>
    <p:sldLayoutId id="2147483663" r:id="rId3"/>
    <p:sldLayoutId id="2147483661" r:id="rId4"/>
    <p:sldLayoutId id="2147483664" r:id="rId5"/>
    <p:sldLayoutId id="2147483662" r:id="rId6"/>
    <p:sldLayoutId id="2147483665" r:id="rId7"/>
    <p:sldLayoutId id="2147483666" r:id="rId8"/>
    <p:sldLayoutId id="2147483667" r:id="rId9"/>
    <p:sldLayoutId id="2147483670" r:id="rId10"/>
    <p:sldLayoutId id="2147483671" r:id="rId11"/>
    <p:sldLayoutId id="2147483668" r:id="rId12"/>
    <p:sldLayoutId id="2147483654" r:id="rId13"/>
    <p:sldLayoutId id="2147483653" r:id="rId14"/>
    <p:sldLayoutId id="2147483675" r:id="rId15"/>
    <p:sldLayoutId id="2147483676" r:id="rId16"/>
    <p:sldLayoutId id="2147483655" r:id="rId17"/>
    <p:sldLayoutId id="2147483673" r:id="rId18"/>
    <p:sldLayoutId id="2147483674" r:id="rId19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457200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jpeg"/><Relationship Id="rId3" Type="http://schemas.openxmlformats.org/officeDocument/2006/relationships/image" Target="../media/image17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jpg"/><Relationship Id="rId5" Type="http://schemas.openxmlformats.org/officeDocument/2006/relationships/image" Target="../media/image21.jpg"/><Relationship Id="rId6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1" Type="http://schemas.openxmlformats.org/officeDocument/2006/relationships/slideLayout" Target="../slideLayouts/slideLayout6.xml"/><Relationship Id="rId2" Type="http://schemas.openxmlformats.org/officeDocument/2006/relationships/diagramData" Target="../diagrams/data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4" Type="http://schemas.openxmlformats.org/officeDocument/2006/relationships/diagramQuickStyle" Target="../diagrams/quickStyle3.xml"/><Relationship Id="rId5" Type="http://schemas.openxmlformats.org/officeDocument/2006/relationships/diagramColors" Target="../diagrams/colors3.xml"/><Relationship Id="rId6" Type="http://schemas.microsoft.com/office/2007/relationships/diagramDrawing" Target="../diagrams/drawing3.xml"/><Relationship Id="rId7" Type="http://schemas.openxmlformats.org/officeDocument/2006/relationships/image" Target="../media/image23.jpg"/><Relationship Id="rId1" Type="http://schemas.openxmlformats.org/officeDocument/2006/relationships/slideLayout" Target="../slideLayouts/slideLayout14.xml"/><Relationship Id="rId2" Type="http://schemas.openxmlformats.org/officeDocument/2006/relationships/diagramData" Target="../diagrams/data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4.JPG"/><Relationship Id="rId3" Type="http://schemas.openxmlformats.org/officeDocument/2006/relationships/image" Target="../media/image25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4" Type="http://schemas.openxmlformats.org/officeDocument/2006/relationships/diagramQuickStyle" Target="../diagrams/quickStyle4.xml"/><Relationship Id="rId5" Type="http://schemas.openxmlformats.org/officeDocument/2006/relationships/diagramColors" Target="../diagrams/colors4.xml"/><Relationship Id="rId6" Type="http://schemas.microsoft.com/office/2007/relationships/diagramDrawing" Target="../diagrams/drawing4.xml"/><Relationship Id="rId1" Type="http://schemas.openxmlformats.org/officeDocument/2006/relationships/slideLayout" Target="../slideLayouts/slideLayout6.xml"/><Relationship Id="rId2" Type="http://schemas.openxmlformats.org/officeDocument/2006/relationships/diagramData" Target="../diagrams/data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6.xml"/><Relationship Id="rId2" Type="http://schemas.openxmlformats.org/officeDocument/2006/relationships/diagramData" Target="../diagrams/data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/>
          <p:cNvSpPr>
            <a:spLocks noGrp="1"/>
          </p:cNvSpPr>
          <p:nvPr>
            <p:ph type="ctrTitle"/>
          </p:nvPr>
        </p:nvSpPr>
        <p:spPr>
          <a:xfrm>
            <a:off x="717848" y="1052736"/>
            <a:ext cx="7772400" cy="1470025"/>
          </a:xfrm>
        </p:spPr>
        <p:txBody>
          <a:bodyPr>
            <a:normAutofit/>
          </a:bodyPr>
          <a:lstStyle/>
          <a:p>
            <a:r>
              <a:rPr lang="en-US" altLang="zh-CN" dirty="0" smtClean="0">
                <a:solidFill>
                  <a:srgbClr val="02126F"/>
                </a:solidFill>
              </a:rPr>
              <a:t>Final</a:t>
            </a:r>
            <a:r>
              <a:rPr lang="zh-CN" altLang="en-US" dirty="0" smtClean="0">
                <a:solidFill>
                  <a:srgbClr val="02126F"/>
                </a:solidFill>
              </a:rPr>
              <a:t> </a:t>
            </a:r>
            <a:r>
              <a:rPr lang="en-US" altLang="zh-CN" dirty="0" smtClean="0">
                <a:solidFill>
                  <a:srgbClr val="02126F"/>
                </a:solidFill>
              </a:rPr>
              <a:t>Presentation</a:t>
            </a:r>
            <a:br>
              <a:rPr lang="en-US" altLang="zh-CN" dirty="0" smtClean="0">
                <a:solidFill>
                  <a:srgbClr val="02126F"/>
                </a:solidFill>
              </a:rPr>
            </a:br>
            <a:r>
              <a:rPr lang="en-US" altLang="zh-CN" dirty="0" smtClean="0">
                <a:solidFill>
                  <a:srgbClr val="02126F"/>
                </a:solidFill>
              </a:rPr>
              <a:t>Emergency</a:t>
            </a:r>
            <a:r>
              <a:rPr lang="zh-CN" altLang="en-US" dirty="0" smtClean="0">
                <a:solidFill>
                  <a:srgbClr val="02126F"/>
                </a:solidFill>
              </a:rPr>
              <a:t> </a:t>
            </a:r>
            <a:r>
              <a:rPr lang="en-US" altLang="zh-CN" dirty="0" smtClean="0">
                <a:solidFill>
                  <a:srgbClr val="02126F"/>
                </a:solidFill>
              </a:rPr>
              <a:t>Social</a:t>
            </a:r>
            <a:r>
              <a:rPr lang="zh-CN" altLang="en-US" dirty="0" smtClean="0">
                <a:solidFill>
                  <a:srgbClr val="02126F"/>
                </a:solidFill>
              </a:rPr>
              <a:t> </a:t>
            </a:r>
            <a:r>
              <a:rPr lang="en-US" altLang="zh-CN" dirty="0" smtClean="0">
                <a:solidFill>
                  <a:srgbClr val="02126F"/>
                </a:solidFill>
              </a:rPr>
              <a:t>Network</a:t>
            </a:r>
            <a:endParaRPr lang="en-US" dirty="0">
              <a:solidFill>
                <a:srgbClr val="02126F"/>
              </a:solidFill>
            </a:endParaRPr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1403648" y="3140968"/>
            <a:ext cx="6400800" cy="504056"/>
          </a:xfrm>
        </p:spPr>
        <p:txBody>
          <a:bodyPr>
            <a:normAutofit lnSpcReduction="10000"/>
          </a:bodyPr>
          <a:lstStyle/>
          <a:p>
            <a:r>
              <a:rPr lang="en-US" altLang="zh-CN" i="1" dirty="0" smtClean="0"/>
              <a:t>Team</a:t>
            </a:r>
            <a:r>
              <a:rPr lang="zh-CN" altLang="en-US" i="1" dirty="0" smtClean="0"/>
              <a:t> </a:t>
            </a:r>
            <a:r>
              <a:rPr lang="en-US" altLang="zh-CN" i="1" dirty="0" smtClean="0"/>
              <a:t>SA-8</a:t>
            </a:r>
          </a:p>
          <a:p>
            <a:endParaRPr lang="en-US" i="1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3163888" y="3789040"/>
            <a:ext cx="2880320" cy="20882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 baseline="0">
                <a:solidFill>
                  <a:srgbClr val="8E010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dirty="0" smtClean="0"/>
              <a:t>Yang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Zhou</a:t>
            </a:r>
          </a:p>
          <a:p>
            <a:r>
              <a:rPr lang="en-US" altLang="zh-CN" sz="2000" dirty="0" err="1" smtClean="0"/>
              <a:t>Yiting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Shen</a:t>
            </a:r>
          </a:p>
          <a:p>
            <a:r>
              <a:rPr lang="en-US" altLang="zh-CN" sz="2000" dirty="0" err="1" smtClean="0"/>
              <a:t>Yifan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Li</a:t>
            </a:r>
          </a:p>
          <a:p>
            <a:r>
              <a:rPr lang="en-US" altLang="zh-CN" sz="2000" dirty="0" smtClean="0"/>
              <a:t>Haoxiang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Gao</a:t>
            </a:r>
          </a:p>
          <a:p>
            <a:r>
              <a:rPr lang="en-US" altLang="zh-CN" sz="2000" dirty="0" err="1"/>
              <a:t>Changda</a:t>
            </a:r>
            <a:r>
              <a:rPr lang="zh-CN" altLang="en-US" sz="2000" dirty="0"/>
              <a:t> </a:t>
            </a:r>
            <a:r>
              <a:rPr lang="en-US" altLang="zh-CN" sz="2000" dirty="0" smtClean="0"/>
              <a:t>Li</a:t>
            </a:r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68258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Quality Attributes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 smtClean="0"/>
              <a:t>Usability:</a:t>
            </a:r>
          </a:p>
          <a:p>
            <a:pPr fontAlgn="base"/>
            <a:r>
              <a:rPr lang="en-US" altLang="zh-CN" dirty="0"/>
              <a:t>Easy to learn</a:t>
            </a:r>
          </a:p>
          <a:p>
            <a:pPr fontAlgn="base"/>
            <a:r>
              <a:rPr lang="en-US" altLang="zh-CN" dirty="0"/>
              <a:t>Efficiency</a:t>
            </a:r>
          </a:p>
          <a:p>
            <a:pPr fontAlgn="base"/>
            <a:r>
              <a:rPr lang="en-US" altLang="zh-CN" dirty="0"/>
              <a:t>Engaging</a:t>
            </a:r>
          </a:p>
          <a:p>
            <a:pPr marL="0" indent="0">
              <a:buNone/>
            </a:pP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824" y="1349351"/>
            <a:ext cx="2976810" cy="49841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4634" y="1349351"/>
            <a:ext cx="3018237" cy="4984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177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Code</a:t>
            </a:r>
            <a:r>
              <a:rPr lang="zh-CN" altLang="en-US" dirty="0" smtClean="0"/>
              <a:t> </a:t>
            </a:r>
            <a:r>
              <a:rPr lang="en-US" altLang="zh-CN" dirty="0" smtClean="0"/>
              <a:t>&amp; Tests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LOC (excluding libraries and framework)</a:t>
            </a:r>
          </a:p>
          <a:p>
            <a:pPr lvl="1"/>
            <a:r>
              <a:rPr lang="en-US" dirty="0"/>
              <a:t>Backend: </a:t>
            </a:r>
            <a:r>
              <a:rPr lang="en-US" dirty="0" smtClean="0"/>
              <a:t>1, 446</a:t>
            </a:r>
            <a:endParaRPr lang="en-US" dirty="0"/>
          </a:p>
          <a:p>
            <a:pPr lvl="1"/>
            <a:r>
              <a:rPr lang="en-US" dirty="0"/>
              <a:t>Frontend (exclude CSS stylesheets): 1, 537 + 633 (views)</a:t>
            </a:r>
          </a:p>
          <a:p>
            <a:pPr lvl="1"/>
            <a:r>
              <a:rPr lang="en-US" dirty="0"/>
              <a:t>Tests: 1, 815</a:t>
            </a:r>
          </a:p>
          <a:p>
            <a:r>
              <a:rPr lang="en-US" dirty="0"/>
              <a:t>Number of Tests : </a:t>
            </a:r>
          </a:p>
          <a:p>
            <a:pPr lvl="1"/>
            <a:r>
              <a:rPr lang="en-US" dirty="0"/>
              <a:t>Unit tests: 24</a:t>
            </a:r>
          </a:p>
          <a:p>
            <a:pPr lvl="1"/>
            <a:r>
              <a:rPr lang="en-US" dirty="0"/>
              <a:t>Integration tests: 29</a:t>
            </a:r>
          </a:p>
          <a:p>
            <a:pPr lvl="1"/>
            <a:r>
              <a:rPr lang="en-US" dirty="0"/>
              <a:t>UI tests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90854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Coverage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b="1" dirty="0"/>
              <a:t>72.07% </a:t>
            </a:r>
            <a:r>
              <a:rPr lang="nl-NL" dirty="0"/>
              <a:t>Statements 627/870</a:t>
            </a:r>
          </a:p>
          <a:p>
            <a:r>
              <a:rPr lang="nl-NL" b="1" dirty="0"/>
              <a:t>41.6% </a:t>
            </a:r>
            <a:r>
              <a:rPr lang="nl-NL" dirty="0"/>
              <a:t>Branches 99/238</a:t>
            </a:r>
          </a:p>
          <a:p>
            <a:r>
              <a:rPr lang="nl-NL" b="1" dirty="0"/>
              <a:t>72.53% </a:t>
            </a:r>
            <a:r>
              <a:rPr lang="nl-NL" dirty="0" err="1"/>
              <a:t>Functions</a:t>
            </a:r>
            <a:r>
              <a:rPr lang="nl-NL" dirty="0"/>
              <a:t> 132/182</a:t>
            </a:r>
          </a:p>
          <a:p>
            <a:r>
              <a:rPr lang="nl-NL" b="1" dirty="0"/>
              <a:t>73.25% </a:t>
            </a:r>
            <a:r>
              <a:rPr lang="nl-NL" dirty="0"/>
              <a:t>Lines 627/856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76412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Code Coverage</a:t>
            </a:r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8149"/>
          <a:stretch/>
        </p:blipFill>
        <p:spPr>
          <a:xfrm>
            <a:off x="457200" y="2147733"/>
            <a:ext cx="8229600" cy="352932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779912" y="2348880"/>
            <a:ext cx="864096" cy="2232248"/>
          </a:xfrm>
          <a:prstGeom prst="rect">
            <a:avLst/>
          </a:prstGeom>
          <a:noFill/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148064" y="2358068"/>
            <a:ext cx="792088" cy="1646996"/>
          </a:xfrm>
          <a:prstGeom prst="rect">
            <a:avLst/>
          </a:prstGeom>
          <a:noFill/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148064" y="5373216"/>
            <a:ext cx="792088" cy="303839"/>
          </a:xfrm>
          <a:prstGeom prst="rect">
            <a:avLst/>
          </a:prstGeom>
          <a:noFill/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028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Test</a:t>
            </a:r>
            <a:endParaRPr lang="en-US" b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Test Database</a:t>
            </a:r>
          </a:p>
          <a:p>
            <a:pPr lvl="1"/>
            <a:r>
              <a:rPr lang="en-US" dirty="0"/>
              <a:t>Prepare the test triggered data (stimuli) in the test database</a:t>
            </a:r>
          </a:p>
          <a:p>
            <a:pPr lvl="1"/>
            <a:r>
              <a:rPr lang="en-US" dirty="0"/>
              <a:t>Clear database before every test</a:t>
            </a:r>
          </a:p>
          <a:p>
            <a:pPr lvl="1"/>
            <a:r>
              <a:rPr lang="en-US" dirty="0"/>
              <a:t>Not affect the actual production database</a:t>
            </a:r>
          </a:p>
          <a:p>
            <a:pPr lvl="1"/>
            <a:r>
              <a:rPr lang="en-US" dirty="0"/>
              <a:t>Protect the user data</a:t>
            </a:r>
          </a:p>
          <a:p>
            <a:r>
              <a:rPr lang="en-US" dirty="0"/>
              <a:t>Black Box Testing</a:t>
            </a:r>
          </a:p>
          <a:p>
            <a:pPr lvl="1"/>
            <a:r>
              <a:rPr lang="en-US" dirty="0"/>
              <a:t>Test all of the functionalities are done</a:t>
            </a:r>
          </a:p>
          <a:p>
            <a:r>
              <a:rPr lang="en-US" dirty="0"/>
              <a:t>White Box Testing</a:t>
            </a:r>
          </a:p>
          <a:p>
            <a:pPr lvl="1"/>
            <a:r>
              <a:rPr lang="en-US" dirty="0"/>
              <a:t>Aim to cover all of the paths – Code Coverage</a:t>
            </a:r>
          </a:p>
          <a:p>
            <a:r>
              <a:rPr lang="en-US" dirty="0"/>
              <a:t>Continuous Integration </a:t>
            </a:r>
            <a:r>
              <a:rPr lang="en-US" altLang="zh-CN" dirty="0"/>
              <a:t>entails test </a:t>
            </a:r>
            <a:r>
              <a:rPr lang="en-US" altLang="zh-CN" dirty="0" smtClean="0"/>
              <a:t>automation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7723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test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Functionality</a:t>
            </a:r>
          </a:p>
          <a:p>
            <a:pPr lvl="1"/>
            <a:r>
              <a:rPr lang="en-US" dirty="0"/>
              <a:t>If the behaviors are expected</a:t>
            </a:r>
          </a:p>
          <a:p>
            <a:r>
              <a:rPr lang="en-US" dirty="0"/>
              <a:t>Quality</a:t>
            </a:r>
            <a:r>
              <a:rPr lang="zh-CN" altLang="en-US" dirty="0"/>
              <a:t> </a:t>
            </a:r>
            <a:r>
              <a:rPr lang="en-US" altLang="zh-CN" dirty="0"/>
              <a:t>Attributes - </a:t>
            </a:r>
            <a:r>
              <a:rPr lang="en-US" dirty="0"/>
              <a:t>Security</a:t>
            </a:r>
          </a:p>
          <a:p>
            <a:pPr lvl="1"/>
            <a:r>
              <a:rPr lang="en-US" dirty="0"/>
              <a:t>Especially for integration test</a:t>
            </a:r>
          </a:p>
          <a:p>
            <a:pPr lvl="1"/>
            <a:r>
              <a:rPr lang="en-US" dirty="0"/>
              <a:t>Privilege </a:t>
            </a:r>
          </a:p>
          <a:p>
            <a:pPr lvl="2"/>
            <a:r>
              <a:rPr lang="en-US" dirty="0"/>
              <a:t>Login user or </a:t>
            </a:r>
            <a:r>
              <a:rPr lang="en-US" altLang="zh-CN" dirty="0"/>
              <a:t>no-login user</a:t>
            </a:r>
            <a:endParaRPr lang="en-US" dirty="0"/>
          </a:p>
          <a:p>
            <a:pPr lvl="2"/>
            <a:r>
              <a:rPr lang="en-US" dirty="0"/>
              <a:t>Active or Inactive</a:t>
            </a:r>
          </a:p>
          <a:p>
            <a:pPr lvl="2"/>
            <a:r>
              <a:rPr lang="en-US" dirty="0"/>
              <a:t>Citizen, Coordinator and Administrator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660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Software</a:t>
            </a:r>
            <a:r>
              <a:rPr lang="zh-CN" altLang="en-US" dirty="0" smtClean="0"/>
              <a:t> </a:t>
            </a:r>
            <a:r>
              <a:rPr lang="en-US" altLang="zh-CN" dirty="0" smtClean="0"/>
              <a:t>Engineering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Practices</a:t>
            </a:r>
            <a:endParaRPr lang="en-US" dirty="0"/>
          </a:p>
        </p:txBody>
      </p:sp>
      <p:grpSp>
        <p:nvGrpSpPr>
          <p:cNvPr id="27" name="Group 26"/>
          <p:cNvGrpSpPr/>
          <p:nvPr/>
        </p:nvGrpSpPr>
        <p:grpSpPr>
          <a:xfrm>
            <a:off x="971600" y="1487550"/>
            <a:ext cx="7522980" cy="1012658"/>
            <a:chOff x="683570" y="1340767"/>
            <a:chExt cx="4160442" cy="1224137"/>
          </a:xfrm>
        </p:grpSpPr>
        <p:grpSp>
          <p:nvGrpSpPr>
            <p:cNvPr id="23" name="Group 22"/>
            <p:cNvGrpSpPr/>
            <p:nvPr/>
          </p:nvGrpSpPr>
          <p:grpSpPr>
            <a:xfrm>
              <a:off x="683570" y="1340767"/>
              <a:ext cx="4160442" cy="1224137"/>
              <a:chOff x="2" y="-1"/>
              <a:chExt cx="6274765" cy="1087856"/>
            </a:xfrm>
          </p:grpSpPr>
          <p:sp>
            <p:nvSpPr>
              <p:cNvPr id="25" name="Rounded Rectangle 24"/>
              <p:cNvSpPr/>
              <p:nvPr/>
            </p:nvSpPr>
            <p:spPr>
              <a:xfrm>
                <a:off x="2" y="0"/>
                <a:ext cx="6028586" cy="1087855"/>
              </a:xfrm>
              <a:prstGeom prst="roundRect">
                <a:avLst>
                  <a:gd name="adj" fmla="val 10000"/>
                </a:avLst>
              </a:prstGeom>
              <a:solidFill>
                <a:schemeClr val="accent1"/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2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2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26" name="Rounded Rectangle 4"/>
              <p:cNvSpPr/>
              <p:nvPr/>
            </p:nvSpPr>
            <p:spPr>
              <a:xfrm>
                <a:off x="1260146" y="-1"/>
                <a:ext cx="5014621" cy="1087855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64770" tIns="64770" rIns="64770" bIns="64770" numCol="1" spcCol="1270" anchor="t" anchorCtr="0">
                <a:noAutofit/>
              </a:bodyPr>
              <a:lstStyle/>
              <a:p>
                <a:pPr lvl="0" algn="l" defTabSz="7556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600" kern="1200" dirty="0" smtClean="0"/>
                  <a:t>Scrum Method</a:t>
                </a:r>
                <a:endParaRPr lang="en-US" sz="1600" kern="1200" dirty="0"/>
              </a:p>
              <a:p>
                <a:pPr marL="114300" lvl="1" indent="-114300" algn="l" defTabSz="57785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har char="••"/>
                </a:pPr>
                <a:r>
                  <a:rPr lang="en-US" sz="1200" kern="1200" dirty="0" smtClean="0"/>
                  <a:t>Sprint Planning</a:t>
                </a:r>
              </a:p>
              <a:p>
                <a:pPr marL="114300" lvl="1" indent="-114300" algn="l" defTabSz="57785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har char="••"/>
                </a:pPr>
                <a:r>
                  <a:rPr lang="en-US" sz="1200" kern="1200" dirty="0" smtClean="0"/>
                  <a:t>Trello Board: Products Backlog, Sprint Backlog</a:t>
                </a:r>
                <a:r>
                  <a:rPr lang="en-US" altLang="zh-CN" sz="1200" kern="1200" dirty="0" smtClean="0"/>
                  <a:t>,</a:t>
                </a:r>
                <a:r>
                  <a:rPr lang="zh-CN" altLang="en-US" sz="1200" kern="1200" dirty="0" smtClean="0"/>
                  <a:t> </a:t>
                </a:r>
                <a:r>
                  <a:rPr lang="en-US" altLang="zh-CN" sz="1200" dirty="0" smtClean="0"/>
                  <a:t>Burndown</a:t>
                </a:r>
                <a:r>
                  <a:rPr lang="zh-CN" altLang="en-US" sz="1200" dirty="0" smtClean="0"/>
                  <a:t> </a:t>
                </a:r>
                <a:r>
                  <a:rPr lang="en-US" altLang="zh-CN" sz="1200" dirty="0" smtClean="0"/>
                  <a:t>Chart</a:t>
                </a:r>
                <a:endParaRPr lang="en-US" sz="1200" kern="1200" dirty="0" smtClean="0"/>
              </a:p>
              <a:p>
                <a:pPr marL="114300" lvl="1" indent="-114300" algn="l" defTabSz="57785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har char="••"/>
                </a:pPr>
                <a:r>
                  <a:rPr lang="en-US" sz="1200" kern="1200" dirty="0" smtClean="0"/>
                  <a:t>Review and Retrospective</a:t>
                </a:r>
              </a:p>
            </p:txBody>
          </p:sp>
        </p:grpSp>
        <p:sp>
          <p:nvSpPr>
            <p:cNvPr id="24" name="Rounded Rectangle 23"/>
            <p:cNvSpPr/>
            <p:nvPr/>
          </p:nvSpPr>
          <p:spPr>
            <a:xfrm>
              <a:off x="808886" y="1498982"/>
              <a:ext cx="661777" cy="907707"/>
            </a:xfrm>
            <a:prstGeom prst="roundRect">
              <a:avLst>
                <a:gd name="adj" fmla="val 10000"/>
              </a:avLst>
            </a:prstGeom>
            <a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t="-6000" b="-6000"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</p:grpSp>
      <p:grpSp>
        <p:nvGrpSpPr>
          <p:cNvPr id="38" name="Group 37"/>
          <p:cNvGrpSpPr/>
          <p:nvPr/>
        </p:nvGrpSpPr>
        <p:grpSpPr>
          <a:xfrm>
            <a:off x="971600" y="2677882"/>
            <a:ext cx="7227830" cy="967876"/>
            <a:chOff x="358761" y="2881332"/>
            <a:chExt cx="4392487" cy="1123732"/>
          </a:xfrm>
        </p:grpSpPr>
        <p:grpSp>
          <p:nvGrpSpPr>
            <p:cNvPr id="33" name="Group 32"/>
            <p:cNvGrpSpPr/>
            <p:nvPr/>
          </p:nvGrpSpPr>
          <p:grpSpPr>
            <a:xfrm>
              <a:off x="358761" y="2881332"/>
              <a:ext cx="4392487" cy="1123732"/>
              <a:chOff x="0" y="0"/>
              <a:chExt cx="6624736" cy="1087855"/>
            </a:xfrm>
          </p:grpSpPr>
          <p:sp>
            <p:nvSpPr>
              <p:cNvPr id="35" name="Rounded Rectangle 34"/>
              <p:cNvSpPr/>
              <p:nvPr/>
            </p:nvSpPr>
            <p:spPr>
              <a:xfrm>
                <a:off x="0" y="0"/>
                <a:ext cx="6624736" cy="1087855"/>
              </a:xfrm>
              <a:prstGeom prst="roundRect">
                <a:avLst>
                  <a:gd name="adj" fmla="val 10000"/>
                </a:avLst>
              </a:prstGeom>
              <a:solidFill>
                <a:schemeClr val="accent3"/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2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2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36" name="Rounded Rectangle 4"/>
              <p:cNvSpPr/>
              <p:nvPr/>
            </p:nvSpPr>
            <p:spPr>
              <a:xfrm>
                <a:off x="1397191" y="0"/>
                <a:ext cx="5227545" cy="1087855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64770" tIns="64770" rIns="64770" bIns="64770" numCol="1" spcCol="1270" anchor="t" anchorCtr="0">
                <a:noAutofit/>
              </a:bodyPr>
              <a:lstStyle/>
              <a:p>
                <a:pPr lvl="0"/>
                <a:r>
                  <a:rPr lang="en-US" sz="1600" dirty="0"/>
                  <a:t>Pair Programming</a:t>
                </a:r>
              </a:p>
              <a:p>
                <a:pPr marL="114300" lvl="1" indent="-114300" defTabSz="57785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har char="••"/>
                </a:pPr>
                <a:r>
                  <a:rPr lang="en-US" sz="1200" dirty="0"/>
                  <a:t>Driver-Navigator</a:t>
                </a:r>
              </a:p>
              <a:p>
                <a:pPr marL="114300" lvl="1" indent="-114300" defTabSz="57785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har char="••"/>
                </a:pPr>
                <a:r>
                  <a:rPr lang="en-US" sz="1200" dirty="0"/>
                  <a:t>Shared knowledge of technologies and code base</a:t>
                </a:r>
              </a:p>
              <a:p>
                <a:pPr marL="114300" lvl="1" indent="-114300" defTabSz="57785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har char="••"/>
                </a:pPr>
                <a:r>
                  <a:rPr lang="en-US" sz="1200" dirty="0"/>
                  <a:t>Pair Pressure </a:t>
                </a:r>
                <a:r>
                  <a:rPr lang="en-US" sz="1200" dirty="0" smtClean="0"/>
                  <a:t>and good </a:t>
                </a:r>
                <a:r>
                  <a:rPr lang="en-US" sz="1200" dirty="0"/>
                  <a:t>quality</a:t>
                </a:r>
              </a:p>
            </p:txBody>
          </p:sp>
        </p:grpSp>
        <p:sp>
          <p:nvSpPr>
            <p:cNvPr id="37" name="Rounded Rectangle 36"/>
            <p:cNvSpPr/>
            <p:nvPr/>
          </p:nvSpPr>
          <p:spPr>
            <a:xfrm>
              <a:off x="496468" y="3026547"/>
              <a:ext cx="737000" cy="811311"/>
            </a:xfrm>
            <a:prstGeom prst="roundRect">
              <a:avLst>
                <a:gd name="adj" fmla="val 10000"/>
              </a:avLst>
            </a:prstGeom>
            <a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5000" r="-5000"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</p:grpSp>
      <p:grpSp>
        <p:nvGrpSpPr>
          <p:cNvPr id="59" name="Group 58"/>
          <p:cNvGrpSpPr/>
          <p:nvPr/>
        </p:nvGrpSpPr>
        <p:grpSpPr>
          <a:xfrm>
            <a:off x="971600" y="4965479"/>
            <a:ext cx="7227830" cy="983801"/>
            <a:chOff x="1163820" y="3453311"/>
            <a:chExt cx="7227830" cy="983801"/>
          </a:xfrm>
        </p:grpSpPr>
        <p:grpSp>
          <p:nvGrpSpPr>
            <p:cNvPr id="50" name="Group 49"/>
            <p:cNvGrpSpPr/>
            <p:nvPr/>
          </p:nvGrpSpPr>
          <p:grpSpPr>
            <a:xfrm>
              <a:off x="1163820" y="3453311"/>
              <a:ext cx="7227830" cy="983801"/>
              <a:chOff x="0" y="0"/>
              <a:chExt cx="6624736" cy="1119022"/>
            </a:xfrm>
          </p:grpSpPr>
          <p:sp>
            <p:nvSpPr>
              <p:cNvPr id="51" name="Rounded Rectangle 50"/>
              <p:cNvSpPr/>
              <p:nvPr/>
            </p:nvSpPr>
            <p:spPr>
              <a:xfrm>
                <a:off x="0" y="0"/>
                <a:ext cx="6624736" cy="1087855"/>
              </a:xfrm>
              <a:prstGeom prst="roundRect">
                <a:avLst>
                  <a:gd name="adj" fmla="val 10000"/>
                </a:avLst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2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2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52" name="Rounded Rectangle 4"/>
              <p:cNvSpPr/>
              <p:nvPr/>
            </p:nvSpPr>
            <p:spPr>
              <a:xfrm>
                <a:off x="1392400" y="31167"/>
                <a:ext cx="4902216" cy="1087855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64770" tIns="64770" rIns="64770" bIns="64770" numCol="1" spcCol="1270" anchor="t" anchorCtr="0">
                <a:noAutofit/>
              </a:bodyPr>
              <a:lstStyle/>
              <a:p>
                <a:pPr lvl="0"/>
                <a:r>
                  <a:rPr lang="en-US" sz="1600" dirty="0"/>
                  <a:t>Version Control</a:t>
                </a:r>
              </a:p>
              <a:p>
                <a:pPr marL="114300" lvl="1" indent="-114300" defTabSz="57785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har char="••"/>
                </a:pPr>
                <a:r>
                  <a:rPr lang="en-US" sz="1200" dirty="0"/>
                  <a:t>Pull </a:t>
                </a:r>
                <a:r>
                  <a:rPr lang="en-US" sz="1200" dirty="0" smtClean="0"/>
                  <a:t>Request</a:t>
                </a:r>
              </a:p>
              <a:p>
                <a:pPr marL="114300" lvl="1" indent="-114300" defTabSz="57785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har char="••"/>
                </a:pPr>
                <a:r>
                  <a:rPr lang="en-US" altLang="zh-CN" sz="1200" dirty="0" smtClean="0"/>
                  <a:t>Feature</a:t>
                </a:r>
                <a:r>
                  <a:rPr lang="zh-CN" altLang="en-US" sz="1200" dirty="0" smtClean="0"/>
                  <a:t> </a:t>
                </a:r>
                <a:r>
                  <a:rPr lang="en-US" altLang="zh-CN" sz="1200" dirty="0" smtClean="0"/>
                  <a:t>Branches</a:t>
                </a:r>
                <a:endParaRPr lang="en-US" sz="1200" dirty="0"/>
              </a:p>
              <a:p>
                <a:pPr marL="114300" lvl="1" indent="-114300" defTabSz="57785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har char="••"/>
                </a:pPr>
                <a:r>
                  <a:rPr lang="en-US" sz="1200" dirty="0"/>
                  <a:t>Issue </a:t>
                </a:r>
                <a:r>
                  <a:rPr lang="en-US" sz="1200" dirty="0" smtClean="0"/>
                  <a:t>Tracking</a:t>
                </a:r>
                <a:endParaRPr lang="en-US" sz="1200" dirty="0"/>
              </a:p>
            </p:txBody>
          </p:sp>
        </p:grpSp>
        <p:sp>
          <p:nvSpPr>
            <p:cNvPr id="56" name="Rounded Rectangle 55"/>
            <p:cNvSpPr/>
            <p:nvPr/>
          </p:nvSpPr>
          <p:spPr>
            <a:xfrm>
              <a:off x="1390418" y="3624704"/>
              <a:ext cx="1212732" cy="613613"/>
            </a:xfrm>
            <a:prstGeom prst="roundRect">
              <a:avLst>
                <a:gd name="adj" fmla="val 10000"/>
              </a:avLst>
            </a:prstGeom>
            <a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t="-1000" b="-1000"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4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</p:grpSp>
      <p:grpSp>
        <p:nvGrpSpPr>
          <p:cNvPr id="58" name="Group 57"/>
          <p:cNvGrpSpPr/>
          <p:nvPr/>
        </p:nvGrpSpPr>
        <p:grpSpPr>
          <a:xfrm>
            <a:off x="971600" y="3794378"/>
            <a:ext cx="7227830" cy="1051775"/>
            <a:chOff x="1163820" y="2372242"/>
            <a:chExt cx="7227830" cy="1051775"/>
          </a:xfrm>
        </p:grpSpPr>
        <p:grpSp>
          <p:nvGrpSpPr>
            <p:cNvPr id="45" name="Group 44"/>
            <p:cNvGrpSpPr/>
            <p:nvPr/>
          </p:nvGrpSpPr>
          <p:grpSpPr>
            <a:xfrm>
              <a:off x="1163820" y="2372242"/>
              <a:ext cx="7227830" cy="1051775"/>
              <a:chOff x="0" y="0"/>
              <a:chExt cx="6624736" cy="1119022"/>
            </a:xfrm>
          </p:grpSpPr>
          <p:sp>
            <p:nvSpPr>
              <p:cNvPr id="47" name="Rounded Rectangle 46"/>
              <p:cNvSpPr/>
              <p:nvPr/>
            </p:nvSpPr>
            <p:spPr>
              <a:xfrm>
                <a:off x="0" y="0"/>
                <a:ext cx="6624736" cy="1087855"/>
              </a:xfrm>
              <a:prstGeom prst="roundRect">
                <a:avLst>
                  <a:gd name="adj" fmla="val 10000"/>
                </a:avLst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2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2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48" name="Rounded Rectangle 4"/>
              <p:cNvSpPr/>
              <p:nvPr/>
            </p:nvSpPr>
            <p:spPr>
              <a:xfrm>
                <a:off x="1392400" y="31167"/>
                <a:ext cx="5038183" cy="1087855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64770" tIns="64770" rIns="64770" bIns="64770" numCol="1" spcCol="1270" anchor="t" anchorCtr="0">
                <a:noAutofit/>
              </a:bodyPr>
              <a:lstStyle/>
              <a:p>
                <a:pPr lvl="0"/>
                <a:r>
                  <a:rPr lang="en-US" sz="1600" dirty="0"/>
                  <a:t>Continuous </a:t>
                </a:r>
                <a:r>
                  <a:rPr lang="en-US" sz="1600" dirty="0" smtClean="0"/>
                  <a:t>Integration</a:t>
                </a:r>
                <a:r>
                  <a:rPr lang="en-US" altLang="zh-CN" sz="1600" dirty="0" smtClean="0"/>
                  <a:t>/Continuous</a:t>
                </a:r>
                <a:r>
                  <a:rPr lang="zh-CN" altLang="en-US" sz="1600" dirty="0" smtClean="0"/>
                  <a:t> </a:t>
                </a:r>
                <a:r>
                  <a:rPr lang="en-US" altLang="zh-CN" sz="1600" dirty="0" smtClean="0"/>
                  <a:t>Deployment</a:t>
                </a:r>
                <a:endParaRPr lang="en-US" sz="1600" dirty="0"/>
              </a:p>
              <a:p>
                <a:pPr marL="114300" lvl="1" indent="-114300" defTabSz="57785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har char="••"/>
                </a:pPr>
                <a:r>
                  <a:rPr lang="en-US" sz="1200" dirty="0"/>
                  <a:t>Commit often, build often</a:t>
                </a:r>
              </a:p>
              <a:p>
                <a:pPr marL="114300" lvl="1" indent="-114300" defTabSz="57785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har char="••"/>
                </a:pPr>
                <a:r>
                  <a:rPr lang="en-US" sz="1200" dirty="0"/>
                  <a:t>Detect integration problems early</a:t>
                </a:r>
              </a:p>
              <a:p>
                <a:pPr marL="114300" lvl="1" indent="-114300" defTabSz="57785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har char="••"/>
                </a:pPr>
                <a:r>
                  <a:rPr lang="en-US" sz="1200" dirty="0"/>
                  <a:t>Incremental delivery</a:t>
                </a:r>
              </a:p>
            </p:txBody>
          </p:sp>
        </p:grpSp>
        <p:sp>
          <p:nvSpPr>
            <p:cNvPr id="57" name="Rounded Rectangle 56"/>
            <p:cNvSpPr/>
            <p:nvPr/>
          </p:nvSpPr>
          <p:spPr>
            <a:xfrm>
              <a:off x="1390418" y="2564904"/>
              <a:ext cx="1212734" cy="670185"/>
            </a:xfrm>
            <a:prstGeom prst="roundRect">
              <a:avLst>
                <a:gd name="adj" fmla="val 10000"/>
              </a:avLst>
            </a:prstGeom>
            <a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t="-1000" b="-1000"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3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</p:grpSp>
    </p:spTree>
    <p:extLst>
      <p:ext uri="{BB962C8B-B14F-4D97-AF65-F5344CB8AC3E}">
        <p14:creationId xmlns:p14="http://schemas.microsoft.com/office/powerpoint/2010/main" val="1886350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Use MVC as main software architecture </a:t>
            </a:r>
            <a:endParaRPr lang="en-US" dirty="0"/>
          </a:p>
        </p:txBody>
      </p:sp>
      <p:graphicFrame>
        <p:nvGraphicFramePr>
          <p:cNvPr id="17" name="Content Placeholder 1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53668729"/>
              </p:ext>
            </p:extLst>
          </p:nvPr>
        </p:nvGraphicFramePr>
        <p:xfrm>
          <a:off x="457200" y="1309142"/>
          <a:ext cx="8229600" cy="48561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4" name="TextBox 23"/>
          <p:cNvSpPr txBox="1"/>
          <p:nvPr/>
        </p:nvSpPr>
        <p:spPr>
          <a:xfrm>
            <a:off x="1475656" y="2308230"/>
            <a:ext cx="1572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MANIPULATES</a:t>
            </a:r>
            <a:endParaRPr lang="en-US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150742" y="2308230"/>
            <a:ext cx="1085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UPDATES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150742" y="4797152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4">
                    <a:lumMod val="75000"/>
                  </a:schemeClr>
                </a:solidFill>
              </a:rPr>
              <a:t>SEES</a:t>
            </a:r>
            <a:endParaRPr lang="en-US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372768" y="4797152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USES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8632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Basic Tech + </a:t>
            </a:r>
            <a:r>
              <a:rPr lang="en-US" dirty="0" err="1" smtClean="0"/>
              <a:t>ReactJS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Basic Tech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121978322"/>
              </p:ext>
            </p:extLst>
          </p:nvPr>
        </p:nvGraphicFramePr>
        <p:xfrm>
          <a:off x="457200" y="1816100"/>
          <a:ext cx="4040188" cy="43973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 smtClean="0"/>
              <a:t>ReactJS</a:t>
            </a:r>
            <a:r>
              <a:rPr lang="en-US" dirty="0" smtClean="0"/>
              <a:t>: make frontend codes reusable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4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9062" y="2547937"/>
            <a:ext cx="2933700" cy="2933700"/>
          </a:xfrm>
        </p:spPr>
      </p:pic>
    </p:spTree>
    <p:extLst>
      <p:ext uri="{BB962C8B-B14F-4D97-AF65-F5344CB8AC3E}">
        <p14:creationId xmlns:p14="http://schemas.microsoft.com/office/powerpoint/2010/main" val="1394327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Lessons</a:t>
            </a:r>
            <a:r>
              <a:rPr lang="zh-CN" altLang="en-US" dirty="0" smtClean="0"/>
              <a:t> </a:t>
            </a:r>
            <a:r>
              <a:rPr lang="en-US" altLang="zh-CN" dirty="0" smtClean="0"/>
              <a:t>Learned:</a:t>
            </a:r>
            <a:br>
              <a:rPr lang="en-US" altLang="zh-CN" dirty="0" smtClean="0"/>
            </a:br>
            <a:r>
              <a:rPr lang="zh-CN" altLang="en-US" dirty="0" smtClean="0"/>
              <a:t> </a:t>
            </a:r>
            <a:r>
              <a:rPr lang="en-US" dirty="0" smtClean="0"/>
              <a:t>Apply good design at the beginning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smtClean="0"/>
              <a:t>Before refactoring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5734" y="1907857"/>
            <a:ext cx="2103120" cy="2941320"/>
          </a:xfrm>
        </p:spPr>
      </p:pic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 smtClean="0"/>
              <a:t>After refactoring 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2932" y="1907857"/>
            <a:ext cx="1965960" cy="4213860"/>
          </a:xfrm>
        </p:spPr>
      </p:pic>
      <p:sp>
        <p:nvSpPr>
          <p:cNvPr id="10" name="Right Arrow 9"/>
          <p:cNvSpPr/>
          <p:nvPr/>
        </p:nvSpPr>
        <p:spPr>
          <a:xfrm>
            <a:off x="4140969" y="3234501"/>
            <a:ext cx="504056" cy="288032"/>
          </a:xfrm>
          <a:prstGeom prst="rightArrow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274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i="1" dirty="0"/>
              <a:t>The vision of the system is creating a social network in which </a:t>
            </a:r>
            <a:r>
              <a:rPr lang="en-US" sz="2400" i="1" dirty="0" smtClean="0"/>
              <a:t>people</a:t>
            </a:r>
            <a:r>
              <a:rPr lang="en-US" sz="2400" dirty="0"/>
              <a:t> </a:t>
            </a:r>
            <a:r>
              <a:rPr lang="en-US" sz="2400" i="1" dirty="0" smtClean="0"/>
              <a:t>can </a:t>
            </a:r>
            <a:r>
              <a:rPr lang="en-US" sz="2400" i="1" dirty="0"/>
              <a:t>communicate with </a:t>
            </a:r>
            <a:r>
              <a:rPr lang="en-US" sz="2400" i="1" dirty="0" smtClean="0"/>
              <a:t>others, share status, find nearby people and </a:t>
            </a:r>
            <a:r>
              <a:rPr lang="en-US" altLang="zh-CN" sz="2400" i="1" dirty="0" smtClean="0"/>
              <a:t>share</a:t>
            </a:r>
            <a:r>
              <a:rPr lang="zh-CN" altLang="en-US" sz="2400" i="1" dirty="0" smtClean="0"/>
              <a:t> </a:t>
            </a:r>
            <a:r>
              <a:rPr lang="en-US" sz="2400" i="1" dirty="0" smtClean="0"/>
              <a:t>nearby events </a:t>
            </a:r>
            <a:r>
              <a:rPr lang="en-US" sz="2400" i="1" dirty="0"/>
              <a:t>in </a:t>
            </a:r>
            <a:r>
              <a:rPr lang="en-US" sz="2400" i="1" dirty="0" smtClean="0"/>
              <a:t>emergencies like</a:t>
            </a:r>
            <a:r>
              <a:rPr lang="en-US" sz="2400" dirty="0" smtClean="0"/>
              <a:t> </a:t>
            </a:r>
            <a:r>
              <a:rPr lang="en-US" sz="2400" i="1" dirty="0" smtClean="0"/>
              <a:t>Earthquake via </a:t>
            </a:r>
            <a:r>
              <a:rPr lang="en-US" sz="2400" i="1" dirty="0"/>
              <a:t>mobile phone.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68349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Lessons</a:t>
            </a:r>
            <a:r>
              <a:rPr lang="zh-CN" altLang="en-US" dirty="0"/>
              <a:t> </a:t>
            </a:r>
            <a:r>
              <a:rPr lang="en-US" altLang="zh-CN" dirty="0"/>
              <a:t>Learned: 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dirty="0" smtClean="0"/>
              <a:t>Use layering methodology to divide work</a:t>
            </a:r>
            <a:endParaRPr lang="en-US" dirty="0"/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11270961"/>
              </p:ext>
            </p:extLst>
          </p:nvPr>
        </p:nvGraphicFramePr>
        <p:xfrm>
          <a:off x="1002432" y="1628800"/>
          <a:ext cx="7139136" cy="39920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446016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chemeClr val="accent1">
                    <a:lumMod val="75000"/>
                  </a:schemeClr>
                </a:solidFill>
              </a:rPr>
              <a:t>Question</a:t>
            </a:r>
            <a:r>
              <a:rPr lang="zh-CN" altLang="en-US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altLang="zh-CN" dirty="0" smtClean="0">
                <a:solidFill>
                  <a:schemeClr val="accent1">
                    <a:lumMod val="75000"/>
                  </a:schemeClr>
                </a:solidFill>
              </a:rPr>
              <a:t>&amp;</a:t>
            </a:r>
            <a:r>
              <a:rPr lang="zh-CN" altLang="en-US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altLang="zh-CN" dirty="0" smtClean="0">
                <a:solidFill>
                  <a:schemeClr val="accent1">
                    <a:lumMod val="75000"/>
                  </a:schemeClr>
                </a:solidFill>
              </a:rPr>
              <a:t>Answer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95400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Functionality:</a:t>
            </a:r>
            <a:r>
              <a:rPr lang="zh-CN" altLang="en-US" dirty="0" smtClean="0"/>
              <a:t> </a:t>
            </a:r>
            <a:r>
              <a:rPr lang="en-US" altLang="zh-CN" dirty="0"/>
              <a:t>User Story Motivation</a:t>
            </a:r>
            <a:endParaRPr lang="en-US" dirty="0"/>
          </a:p>
        </p:txBody>
      </p:sp>
      <p:graphicFrame>
        <p:nvGraphicFramePr>
          <p:cNvPr id="10" name="Diagram 9"/>
          <p:cNvGraphicFramePr/>
          <p:nvPr>
            <p:extLst>
              <p:ext uri="{D42A27DB-BD31-4B8C-83A1-F6EECF244321}">
                <p14:modId xmlns:p14="http://schemas.microsoft.com/office/powerpoint/2010/main" val="879764605"/>
              </p:ext>
            </p:extLst>
          </p:nvPr>
        </p:nvGraphicFramePr>
        <p:xfrm>
          <a:off x="990600" y="1543050"/>
          <a:ext cx="71628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48242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Functionality:</a:t>
            </a:r>
            <a:r>
              <a:rPr lang="zh-CN" altLang="en-US" dirty="0" smtClean="0"/>
              <a:t> </a:t>
            </a:r>
            <a:r>
              <a:rPr lang="en-US" altLang="zh-CN" dirty="0" smtClean="0"/>
              <a:t>Screenshots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000" dirty="0" smtClean="0"/>
              <a:t>Share </a:t>
            </a:r>
            <a:r>
              <a:rPr lang="en-US" altLang="zh-CN" sz="2000" dirty="0"/>
              <a:t>my location and find nearby people on map</a:t>
            </a:r>
            <a:endParaRPr lang="zh-CN" altLang="en-US" sz="20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218" y="1916832"/>
            <a:ext cx="2386608" cy="424285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9528" y="1916832"/>
            <a:ext cx="2386608" cy="424285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136" y="1916832"/>
            <a:ext cx="2386310" cy="4242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324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Functionality:</a:t>
            </a:r>
            <a:r>
              <a:rPr lang="zh-CN" altLang="en-US" dirty="0" smtClean="0"/>
              <a:t> </a:t>
            </a:r>
            <a:r>
              <a:rPr lang="en-US" altLang="zh-CN" dirty="0" smtClean="0"/>
              <a:t>Screenshots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000" dirty="0" smtClean="0"/>
              <a:t>Add </a:t>
            </a:r>
            <a:r>
              <a:rPr lang="en-US" altLang="zh-CN" sz="2000" dirty="0"/>
              <a:t>new events and upload photo of events on </a:t>
            </a:r>
            <a:r>
              <a:rPr lang="en-US" altLang="zh-CN" sz="2000" dirty="0" smtClean="0"/>
              <a:t>map</a:t>
            </a:r>
          </a:p>
          <a:p>
            <a:r>
              <a:rPr lang="en-US" altLang="zh-CN" sz="2000" dirty="0" smtClean="0"/>
              <a:t>Find </a:t>
            </a:r>
            <a:r>
              <a:rPr lang="en-US" altLang="zh-CN" sz="2000" dirty="0"/>
              <a:t>nearby events on map</a:t>
            </a:r>
          </a:p>
          <a:p>
            <a:endParaRPr lang="en-US" altLang="zh-CN" sz="20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3676" y="2276872"/>
            <a:ext cx="2156436" cy="383366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112" y="2276872"/>
            <a:ext cx="2156436" cy="383366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7240" y="2276872"/>
            <a:ext cx="2156436" cy="3837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08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Quality Attributes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484784"/>
            <a:ext cx="8229600" cy="4854963"/>
          </a:xfrm>
        </p:spPr>
        <p:txBody>
          <a:bodyPr/>
          <a:lstStyle/>
          <a:p>
            <a:r>
              <a:rPr lang="en-US" altLang="zh-CN" dirty="0" smtClean="0"/>
              <a:t>Security: </a:t>
            </a:r>
            <a:endParaRPr lang="zh-CN" altLang="en-US" dirty="0" smtClean="0"/>
          </a:p>
          <a:p>
            <a:pPr marL="0" indent="0">
              <a:buNone/>
            </a:pPr>
            <a:r>
              <a:rPr lang="zh-CN" altLang="en-US" dirty="0"/>
              <a:t>	</a:t>
            </a:r>
            <a:r>
              <a:rPr lang="zh-CN" altLang="en-US" dirty="0" smtClean="0"/>
              <a:t>		</a:t>
            </a:r>
            <a:r>
              <a:rPr lang="en-US" altLang="zh-CN" dirty="0" smtClean="0"/>
              <a:t>Middleware, Password Encryption</a:t>
            </a:r>
            <a:endParaRPr lang="zh-CN" altLang="en-US" dirty="0" smtClean="0"/>
          </a:p>
          <a:p>
            <a:pPr marL="0" indent="0">
              <a:buNone/>
            </a:pPr>
            <a:endParaRPr lang="en-US" altLang="zh-CN" dirty="0"/>
          </a:p>
          <a:p>
            <a:r>
              <a:rPr lang="en-US" altLang="zh-CN" dirty="0" smtClean="0"/>
              <a:t>Extensibility: </a:t>
            </a:r>
            <a:endParaRPr lang="zh-CN" altLang="en-US" dirty="0" smtClean="0"/>
          </a:p>
          <a:p>
            <a:pPr marL="914400" lvl="2" indent="0">
              <a:buNone/>
            </a:pPr>
            <a:r>
              <a:rPr lang="zh-CN" altLang="en-US" dirty="0" smtClean="0"/>
              <a:t>	</a:t>
            </a:r>
            <a:r>
              <a:rPr lang="en-US" altLang="zh-CN" dirty="0" smtClean="0"/>
              <a:t>Bridge, </a:t>
            </a:r>
            <a:r>
              <a:rPr lang="en-US" altLang="zh-CN" dirty="0" err="1" smtClean="0"/>
              <a:t>React.js</a:t>
            </a:r>
            <a:endParaRPr lang="zh-CN" altLang="en-US" dirty="0" smtClean="0"/>
          </a:p>
          <a:p>
            <a:pPr marL="914400" lvl="2" indent="0">
              <a:buNone/>
            </a:pPr>
            <a:endParaRPr lang="en-US" altLang="zh-CN" dirty="0"/>
          </a:p>
          <a:p>
            <a:r>
              <a:rPr lang="en-US" altLang="zh-CN" dirty="0" smtClean="0"/>
              <a:t>Usability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142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Quality Attributes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fontAlgn="base">
              <a:buNone/>
            </a:pPr>
            <a:r>
              <a:rPr lang="en-US" altLang="zh-CN" dirty="0" smtClean="0"/>
              <a:t>Security - Password Encryption:</a:t>
            </a:r>
          </a:p>
          <a:p>
            <a:pPr fontAlgn="base"/>
            <a:r>
              <a:rPr lang="en-US" altLang="zh-CN" dirty="0" smtClean="0"/>
              <a:t>crypto-</a:t>
            </a:r>
            <a:r>
              <a:rPr lang="en-US" altLang="zh-CN" dirty="0" err="1" smtClean="0"/>
              <a:t>js</a:t>
            </a:r>
            <a:r>
              <a:rPr lang="en-US" altLang="zh-CN" dirty="0" smtClean="0"/>
              <a:t>/sha256</a:t>
            </a:r>
            <a:r>
              <a:rPr lang="en-US" altLang="zh-CN" dirty="0"/>
              <a:t>: SHA256 is common, fast and enough powerful(password is at least 4 character long</a:t>
            </a:r>
            <a:r>
              <a:rPr lang="en-US" altLang="zh-CN" dirty="0" smtClean="0"/>
              <a:t>)</a:t>
            </a:r>
            <a:endParaRPr lang="en-US" altLang="zh-CN" dirty="0"/>
          </a:p>
          <a:p>
            <a:pPr fontAlgn="base"/>
            <a:r>
              <a:rPr lang="en-US" altLang="zh-CN" dirty="0"/>
              <a:t>Using a mature encryption technology is </a:t>
            </a:r>
            <a:r>
              <a:rPr lang="en-US" altLang="zh-CN" dirty="0" smtClean="0"/>
              <a:t>secure</a:t>
            </a:r>
            <a:endParaRPr lang="en-US" altLang="zh-CN" dirty="0"/>
          </a:p>
          <a:p>
            <a:pPr fontAlgn="base"/>
            <a:r>
              <a:rPr lang="en-US" altLang="zh-CN" dirty="0"/>
              <a:t>Impact: provides security benefits during transmission</a:t>
            </a:r>
          </a:p>
          <a:p>
            <a:pPr marL="0" indent="0">
              <a:buNone/>
            </a:pPr>
            <a:endParaRPr kumimoji="1"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719572" y="5373216"/>
            <a:ext cx="7704856" cy="369332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solidFill>
                  <a:schemeClr val="accent1"/>
                </a:solidFill>
              </a:rPr>
              <a:t>var</a:t>
            </a:r>
            <a:r>
              <a:rPr lang="en-US" altLang="zh-CN" dirty="0">
                <a:solidFill>
                  <a:schemeClr val="accent1"/>
                </a:solidFill>
              </a:rPr>
              <a:t> </a:t>
            </a:r>
            <a:r>
              <a:rPr lang="en-US" altLang="zh-CN" dirty="0" err="1">
                <a:solidFill>
                  <a:schemeClr val="accent1"/>
                </a:solidFill>
              </a:rPr>
              <a:t>hashedpass</a:t>
            </a:r>
            <a:r>
              <a:rPr lang="en-US" altLang="zh-CN" dirty="0">
                <a:solidFill>
                  <a:schemeClr val="accent1"/>
                </a:solidFill>
              </a:rPr>
              <a:t> = CryptoJS.SHA256(pass).</a:t>
            </a:r>
            <a:r>
              <a:rPr lang="en-US" altLang="zh-CN" dirty="0" err="1">
                <a:solidFill>
                  <a:schemeClr val="accent1"/>
                </a:solidFill>
              </a:rPr>
              <a:t>toString</a:t>
            </a:r>
            <a:r>
              <a:rPr lang="en-US" altLang="zh-CN" dirty="0">
                <a:solidFill>
                  <a:schemeClr val="accent1"/>
                </a:solidFill>
              </a:rPr>
              <a:t>(</a:t>
            </a:r>
            <a:r>
              <a:rPr lang="en-US" altLang="zh-CN" dirty="0" err="1">
                <a:solidFill>
                  <a:schemeClr val="accent1"/>
                </a:solidFill>
              </a:rPr>
              <a:t>CryptoJS.enc.Hex</a:t>
            </a:r>
            <a:r>
              <a:rPr lang="en-US" altLang="zh-CN" dirty="0" smtClean="0">
                <a:solidFill>
                  <a:schemeClr val="accent1"/>
                </a:solidFill>
              </a:rPr>
              <a:t>);</a:t>
            </a:r>
            <a:endParaRPr lang="en-US" altLang="zh-CN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2612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Quality Attributes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Security </a:t>
            </a:r>
            <a:r>
              <a:rPr lang="en-US" altLang="zh-CN" dirty="0" smtClean="0"/>
              <a:t>-</a:t>
            </a:r>
            <a:r>
              <a:rPr lang="en-US" altLang="zh-CN" dirty="0"/>
              <a:t> Middleware:</a:t>
            </a:r>
          </a:p>
          <a:p>
            <a:pPr fontAlgn="base"/>
            <a:r>
              <a:rPr lang="en-US" altLang="zh-CN" dirty="0" err="1"/>
              <a:t>Passport.js</a:t>
            </a:r>
            <a:endParaRPr lang="en-US" altLang="zh-CN" dirty="0"/>
          </a:p>
          <a:p>
            <a:pPr fontAlgn="base"/>
            <a:r>
              <a:rPr lang="en-US" altLang="zh-CN" dirty="0"/>
              <a:t>Authenticate session, password, account status and privilege</a:t>
            </a:r>
          </a:p>
          <a:p>
            <a:pPr fontAlgn="base"/>
            <a:r>
              <a:rPr lang="en-US" altLang="zh-CN" dirty="0"/>
              <a:t>Authenticate in every API</a:t>
            </a:r>
          </a:p>
          <a:p>
            <a:pPr fontAlgn="base"/>
            <a:r>
              <a:rPr lang="en-US" altLang="zh-CN" dirty="0"/>
              <a:t>Impact: Improve efficiency of managing users’ status and privilege. If a user’s account has some changes on status, privilege, etc., the users would have a immediately impact.</a:t>
            </a:r>
          </a:p>
          <a:p>
            <a:pPr marL="0" indent="0">
              <a:buNone/>
            </a:pP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86296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Quality Attributes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altLang="zh-CN" dirty="0" smtClean="0"/>
              <a:t>Extensibility:</a:t>
            </a:r>
          </a:p>
          <a:p>
            <a:pPr fontAlgn="base"/>
            <a:r>
              <a:rPr lang="en-US" altLang="zh-CN" dirty="0"/>
              <a:t>Bridge : Database</a:t>
            </a:r>
          </a:p>
          <a:p>
            <a:pPr marL="0" indent="0">
              <a:buNone/>
            </a:pPr>
            <a:r>
              <a:rPr lang="en-US" altLang="zh-CN" sz="2600" dirty="0" smtClean="0"/>
              <a:t>	</a:t>
            </a:r>
            <a:r>
              <a:rPr lang="en-US" altLang="zh-CN" sz="2200" dirty="0" smtClean="0"/>
              <a:t>Bridge </a:t>
            </a:r>
            <a:r>
              <a:rPr lang="en-US" altLang="zh-CN" sz="2200" dirty="0"/>
              <a:t>pattern decouples an abstraction from its implementation</a:t>
            </a:r>
          </a:p>
          <a:p>
            <a:pPr marL="0" indent="0">
              <a:buNone/>
            </a:pPr>
            <a:r>
              <a:rPr lang="en-US" altLang="zh-CN" sz="2200" dirty="0" smtClean="0"/>
              <a:t>	Impact</a:t>
            </a:r>
            <a:r>
              <a:rPr lang="en-US" altLang="zh-CN" sz="2200" dirty="0"/>
              <a:t>: Can extend the abstraction and implementation hierarchies </a:t>
            </a:r>
            <a:r>
              <a:rPr lang="en-US" altLang="zh-CN" sz="2200" dirty="0" smtClean="0"/>
              <a:t>independently</a:t>
            </a:r>
          </a:p>
          <a:p>
            <a:pPr marL="0" indent="0">
              <a:buNone/>
            </a:pPr>
            <a:endParaRPr lang="en-US" altLang="zh-CN" sz="2200" dirty="0">
              <a:solidFill>
                <a:schemeClr val="accent1"/>
              </a:solidFill>
            </a:endParaRPr>
          </a:p>
          <a:p>
            <a:pPr fontAlgn="base"/>
            <a:r>
              <a:rPr lang="en-US" altLang="zh-CN" dirty="0" err="1"/>
              <a:t>React.js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 smtClean="0"/>
              <a:t>	</a:t>
            </a:r>
            <a:r>
              <a:rPr lang="en-US" altLang="zh-CN" sz="2400" dirty="0" smtClean="0"/>
              <a:t>Using </a:t>
            </a:r>
            <a:r>
              <a:rPr lang="en-US" altLang="zh-CN" sz="2400" dirty="0" err="1"/>
              <a:t>React.js</a:t>
            </a:r>
            <a:r>
              <a:rPr lang="en-US" altLang="zh-CN" sz="2400" dirty="0"/>
              <a:t> to render </a:t>
            </a:r>
            <a:r>
              <a:rPr lang="en-US" altLang="zh-CN" sz="2400" dirty="0" smtClean="0"/>
              <a:t>views of </a:t>
            </a:r>
            <a:r>
              <a:rPr lang="en-US" altLang="zh-CN" sz="2400" dirty="0" err="1" smtClean="0"/>
              <a:t>chatPublicly</a:t>
            </a:r>
            <a:r>
              <a:rPr lang="en-US" altLang="zh-CN" sz="2400" dirty="0"/>
              <a:t>, </a:t>
            </a:r>
            <a:r>
              <a:rPr lang="en-US" altLang="zh-CN" sz="2400" dirty="0" err="1"/>
              <a:t>chatPriately</a:t>
            </a:r>
            <a:r>
              <a:rPr lang="en-US" altLang="zh-CN" sz="2400" dirty="0"/>
              <a:t>, etc.</a:t>
            </a:r>
          </a:p>
          <a:p>
            <a:pPr marL="0" indent="0">
              <a:buNone/>
            </a:pPr>
            <a:r>
              <a:rPr lang="en-US" altLang="zh-CN" sz="2400" dirty="0" smtClean="0"/>
              <a:t>	Impact</a:t>
            </a:r>
            <a:r>
              <a:rPr lang="en-US" altLang="zh-CN" sz="2400" dirty="0"/>
              <a:t>: By unifying markup with its corresponding view logic, React can actually make views easier to extend </a:t>
            </a:r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048856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SE OO Concepts.ptx">
  <a:themeElements>
    <a:clrScheme name="Red Orange">
      <a:dk1>
        <a:sysClr val="windowText" lastClr="000000"/>
      </a:dk1>
      <a:lt1>
        <a:sysClr val="window" lastClr="FFFFFF"/>
      </a:lt1>
      <a:dk2>
        <a:srgbClr val="505046"/>
      </a:dk2>
      <a:lt2>
        <a:srgbClr val="EEECE1"/>
      </a:lt2>
      <a:accent1>
        <a:srgbClr val="E84C22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CC9900"/>
      </a:hlink>
      <a:folHlink>
        <a:srgbClr val="666699"/>
      </a:folHlink>
    </a:clrScheme>
    <a:fontScheme name="Revolution">
      <a:majorFont>
        <a:latin typeface="Trebuchet MS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Trebuchet MS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40553</TotalTime>
  <Words>569</Words>
  <Application>Microsoft Macintosh PowerPoint</Application>
  <PresentationFormat>On-screen Show (4:3)</PresentationFormat>
  <Paragraphs>144</Paragraphs>
  <Slides>21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Calibri</vt:lpstr>
      <vt:lpstr>ＭＳ Ｐゴシック</vt:lpstr>
      <vt:lpstr>Trebuchet MS</vt:lpstr>
      <vt:lpstr>宋体</vt:lpstr>
      <vt:lpstr>Arial</vt:lpstr>
      <vt:lpstr>FSE OO Concepts.ptx</vt:lpstr>
      <vt:lpstr>Final Presentation Emergency Social Network</vt:lpstr>
      <vt:lpstr>Vision</vt:lpstr>
      <vt:lpstr>Functionality: User Story Motivation</vt:lpstr>
      <vt:lpstr>Functionality: Screenshots</vt:lpstr>
      <vt:lpstr>Functionality: Screenshots</vt:lpstr>
      <vt:lpstr>Quality Attributes</vt:lpstr>
      <vt:lpstr>Quality Attributes</vt:lpstr>
      <vt:lpstr>Quality Attributes</vt:lpstr>
      <vt:lpstr>Quality Attributes</vt:lpstr>
      <vt:lpstr>Quality Attributes</vt:lpstr>
      <vt:lpstr>Code &amp; Tests</vt:lpstr>
      <vt:lpstr>Code Coverage</vt:lpstr>
      <vt:lpstr>Code Coverage</vt:lpstr>
      <vt:lpstr>How to Test</vt:lpstr>
      <vt:lpstr>What to test</vt:lpstr>
      <vt:lpstr>Software Engineering Practices</vt:lpstr>
      <vt:lpstr>Use MVC as main software architecture </vt:lpstr>
      <vt:lpstr>Use Basic Tech + ReactJS</vt:lpstr>
      <vt:lpstr>Lessons Learned:  Apply good design at the beginning</vt:lpstr>
      <vt:lpstr>Lessons Learned:  Use layering methodology to divide work</vt:lpstr>
      <vt:lpstr>Question &amp; Answer</vt:lpstr>
    </vt:vector>
  </TitlesOfParts>
  <Manager/>
  <Company/>
  <LinksUpToDate>false</LinksUpToDate>
  <SharedDoc>false</SharedDoc>
  <HyperlinkBase/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FSE</dc:title>
  <dc:subject/>
  <dc:creator>Cecile Peraire</dc:creator>
  <cp:keywords/>
  <dc:description/>
  <cp:lastModifiedBy>haoxiang</cp:lastModifiedBy>
  <cp:revision>1878</cp:revision>
  <cp:lastPrinted>2015-03-17T03:17:37Z</cp:lastPrinted>
  <dcterms:created xsi:type="dcterms:W3CDTF">2014-06-19T00:03:22Z</dcterms:created>
  <dcterms:modified xsi:type="dcterms:W3CDTF">2016-12-05T06:57:11Z</dcterms:modified>
  <cp:category/>
</cp:coreProperties>
</file>